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2" r:id="rId14"/>
    <p:sldId id="273" r:id="rId15"/>
    <p:sldId id="279" r:id="rId16"/>
    <p:sldId id="280" r:id="rId17"/>
    <p:sldId id="281" r:id="rId18"/>
    <p:sldId id="282" r:id="rId19"/>
    <p:sldId id="283" r:id="rId20"/>
    <p:sldId id="284" r:id="rId21"/>
    <p:sldId id="274" r:id="rId22"/>
    <p:sldId id="278"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769B70-996B-4DA9-9320-1000B707E2A1}">
  <a:tblStyle styleId="{B3769B70-996B-4DA9-9320-1000B707E2A1}" styleName="Table_0">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n"/>
          <p:cNvSpPr txBox="1">
            <a:spLocks noGrp="1"/>
          </p:cNvSpPr>
          <p:nvPr>
            <p:ph type="hdr" idx="2"/>
          </p:nvPr>
        </p:nvSpPr>
        <p:spPr>
          <a:xfrm>
            <a:off x="0" y="0"/>
            <a:ext cx="2971800" cy="4587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3" name="Google Shape;113;n"/>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n"/>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116" name="Google Shape;116;n"/>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n"/>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772483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76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014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374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10257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2" name="Google Shape;372;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0378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45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225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361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8463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38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2341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4525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4530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0560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endParaRPr/>
          </a:p>
          <a:p>
            <a:pPr marL="0" lvl="0" indent="0" algn="l" rtl="0">
              <a:spcBef>
                <a:spcPts val="0"/>
              </a:spcBef>
              <a:spcAft>
                <a:spcPts val="0"/>
              </a:spcAft>
              <a:buNone/>
            </a:pPr>
            <a:endParaRPr>
              <a:latin typeface="Quattrocento Sans"/>
              <a:ea typeface="Quattrocento Sans"/>
              <a:cs typeface="Quattrocento Sans"/>
              <a:sym typeface="Quattrocento Sans"/>
            </a:endParaRPr>
          </a:p>
          <a:p>
            <a:pPr marL="0" lvl="0" indent="0" algn="l" rtl="0">
              <a:spcBef>
                <a:spcPts val="0"/>
              </a:spcBef>
              <a:spcAft>
                <a:spcPts val="0"/>
              </a:spcAft>
              <a:buNone/>
            </a:pPr>
            <a:r>
              <a:rPr lang="en-US" b="1">
                <a:latin typeface="Quattrocento Sans"/>
                <a:ea typeface="Quattrocento Sans"/>
                <a:cs typeface="Quattrocento Sans"/>
                <a:sym typeface="Quattrocento Sans"/>
              </a:rPr>
              <a:t>Add animation to images and graphics: </a:t>
            </a:r>
            <a:endParaRPr/>
          </a:p>
          <a:p>
            <a:pPr marL="228600" lvl="0" indent="-228600" algn="l" rtl="0">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Select your image or graphic.</a:t>
            </a:r>
            <a:endParaRPr/>
          </a:p>
          <a:p>
            <a:pPr marL="228600" lvl="0" indent="-228600" algn="l" rtl="0">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Click on the Animations tab.</a:t>
            </a:r>
            <a:endParaRPr/>
          </a:p>
          <a:p>
            <a:pPr marL="228600" lvl="0" indent="-228600" algn="l" rtl="0">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Choose from the options.  The animation for this slide is “Split”.  The drop-down menu in the Animation section gives even more animations you can use.</a:t>
            </a:r>
            <a:endParaRPr/>
          </a:p>
          <a:p>
            <a:pPr marL="228600" lvl="0" indent="-228600" algn="l" rtl="0">
              <a:spcBef>
                <a:spcPts val="0"/>
              </a:spcBef>
              <a:spcAft>
                <a:spcPts val="0"/>
              </a:spcAft>
              <a:buClr>
                <a:schemeClr val="dk1"/>
              </a:buClr>
              <a:buSzPts val="1200"/>
              <a:buFont typeface="Quattrocento Sans"/>
              <a:buAutoNum type="arabicPeriod"/>
            </a:pPr>
            <a:r>
              <a:rPr lang="en-US">
                <a:latin typeface="Quattrocento Sans"/>
                <a:ea typeface="Quattrocento Sans"/>
                <a:cs typeface="Quattrocento Sans"/>
                <a:sym typeface="Quattrocento Sans"/>
              </a:rPr>
              <a:t>If you have multiple graphics or images, you will see a number appear next to it that notes the order of the animations.</a:t>
            </a:r>
            <a:endParaRPr/>
          </a:p>
          <a:p>
            <a:pPr marL="228600" lvl="0" indent="-152400" algn="l" rtl="0">
              <a:spcBef>
                <a:spcPts val="0"/>
              </a:spcBef>
              <a:spcAft>
                <a:spcPts val="0"/>
              </a:spcAft>
              <a:buClr>
                <a:schemeClr val="dk1"/>
              </a:buClr>
              <a:buSzPts val="1200"/>
              <a:buFont typeface="Calibri"/>
              <a:buNone/>
            </a:pPr>
            <a:endParaRPr b="1">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200"/>
              <a:buFont typeface="Quattrocento Sans"/>
              <a:buNone/>
            </a:pPr>
            <a:r>
              <a:rPr lang="en-US" b="1">
                <a:latin typeface="Quattrocento Sans"/>
                <a:ea typeface="Quattrocento Sans"/>
                <a:cs typeface="Quattrocento Sans"/>
                <a:sym typeface="Quattrocento Sans"/>
              </a:rPr>
              <a:t>Note: You will want to choose the animations carefully.  You do not want to make your audience dizzy from your presentation.</a:t>
            </a:r>
            <a:endParaRPr/>
          </a:p>
        </p:txBody>
      </p:sp>
      <p:sp>
        <p:nvSpPr>
          <p:cNvPr id="463" name="Google Shape;463;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242710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6514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sp>
        <p:nvSpPr>
          <p:cNvPr id="236" name="Google Shape;23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3346883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823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345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7612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342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9" name="Google Shape;27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2198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4"/>
        <p:cNvGrpSpPr/>
        <p:nvPr/>
      </p:nvGrpSpPr>
      <p:grpSpPr>
        <a:xfrm>
          <a:off x="0" y="0"/>
          <a:ext cx="0" cy="0"/>
          <a:chOff x="0" y="0"/>
          <a:chExt cx="0" cy="0"/>
        </a:xfrm>
      </p:grpSpPr>
      <p:sp>
        <p:nvSpPr>
          <p:cNvPr id="125" name="Google Shape;125;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7" name="Google Shape;127;p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8" name="Google Shape;128;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81"/>
        <p:cNvGrpSpPr/>
        <p:nvPr/>
      </p:nvGrpSpPr>
      <p:grpSpPr>
        <a:xfrm>
          <a:off x="0" y="0"/>
          <a:ext cx="0" cy="0"/>
          <a:chOff x="0" y="0"/>
          <a:chExt cx="0" cy="0"/>
        </a:xfrm>
      </p:grpSpPr>
      <p:sp>
        <p:nvSpPr>
          <p:cNvPr id="182" name="Google Shape;182;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3" name="Google Shape;183;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4" name="Google Shape;184;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5" name="Google Shape;185;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6" name="Google Shape;186;p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87"/>
        <p:cNvGrpSpPr/>
        <p:nvPr/>
      </p:nvGrpSpPr>
      <p:grpSpPr>
        <a:xfrm>
          <a:off x="0" y="0"/>
          <a:ext cx="0" cy="0"/>
          <a:chOff x="0" y="0"/>
          <a:chExt cx="0" cy="0"/>
        </a:xfrm>
      </p:grpSpPr>
      <p:sp>
        <p:nvSpPr>
          <p:cNvPr id="188" name="Google Shape;188;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9" name="Google Shape;189;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90" name="Google Shape;190;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1" name="Google Shape;191;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2" name="Google Shape;192;p1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0"/>
        <p:cNvGrpSpPr/>
        <p:nvPr/>
      </p:nvGrpSpPr>
      <p:grpSpPr>
        <a:xfrm>
          <a:off x="0" y="0"/>
          <a:ext cx="0" cy="0"/>
          <a:chOff x="0" y="0"/>
          <a:chExt cx="0" cy="0"/>
        </a:xfrm>
      </p:grpSpPr>
      <p:sp>
        <p:nvSpPr>
          <p:cNvPr id="131" name="Google Shape;131;p3"/>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2" name="Google Shape;132;p3"/>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33" name="Google Shape;133;p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4" name="Google Shape;134;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5" name="Google Shape;135;p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8" name="Google Shape;138;p4"/>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39" name="Google Shape;139;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0" name="Google Shape;140;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1" name="Google Shape;141;p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4" name="Google Shape;144;p5"/>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5" name="Google Shape;145;p5"/>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6" name="Google Shape;146;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8" name="Google Shape;148;p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2" name="Google Shape;152;p6"/>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3" name="Google Shape;153;p6"/>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54" name="Google Shape;154;p6"/>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5" name="Google Shape;155;p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6" name="Google Shape;156;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57" name="Google Shape;157;p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0" name="Google Shape;160;p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1" name="Google Shape;161;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2" name="Google Shape;162;p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3"/>
        <p:cNvGrpSpPr/>
        <p:nvPr/>
      </p:nvGrpSpPr>
      <p:grpSpPr>
        <a:xfrm>
          <a:off x="0" y="0"/>
          <a:ext cx="0" cy="0"/>
          <a:chOff x="0" y="0"/>
          <a:chExt cx="0" cy="0"/>
        </a:xfrm>
      </p:grpSpPr>
      <p:sp>
        <p:nvSpPr>
          <p:cNvPr id="164" name="Google Shape;164;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5" name="Google Shape;165;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66" name="Google Shape;166;p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67"/>
        <p:cNvGrpSpPr/>
        <p:nvPr/>
      </p:nvGrpSpPr>
      <p:grpSpPr>
        <a:xfrm>
          <a:off x="0" y="0"/>
          <a:ext cx="0" cy="0"/>
          <a:chOff x="0" y="0"/>
          <a:chExt cx="0" cy="0"/>
        </a:xfrm>
      </p:grpSpPr>
      <p:sp>
        <p:nvSpPr>
          <p:cNvPr id="168" name="Google Shape;168;p9"/>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 name="Google Shape;169;p9"/>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70" name="Google Shape;170;p9"/>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71" name="Google Shape;171;p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2" name="Google Shape;172;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3" name="Google Shape;173;p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74"/>
        <p:cNvGrpSpPr/>
        <p:nvPr/>
      </p:nvGrpSpPr>
      <p:grpSpPr>
        <a:xfrm>
          <a:off x="0" y="0"/>
          <a:ext cx="0" cy="0"/>
          <a:chOff x="0" y="0"/>
          <a:chExt cx="0" cy="0"/>
        </a:xfrm>
      </p:grpSpPr>
      <p:sp>
        <p:nvSpPr>
          <p:cNvPr id="175" name="Google Shape;175;p10"/>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6" name="Google Shape;176;p10"/>
          <p:cNvSpPr>
            <a:spLocks noGrp="1"/>
          </p:cNvSpPr>
          <p:nvPr>
            <p:ph type="pic" idx="2"/>
          </p:nvPr>
        </p:nvSpPr>
        <p:spPr>
          <a:xfrm>
            <a:off x="5183188" y="987425"/>
            <a:ext cx="6172200" cy="4873500"/>
          </a:xfrm>
          <a:prstGeom prst="rect">
            <a:avLst/>
          </a:prstGeom>
          <a:noFill/>
          <a:ln>
            <a:noFill/>
          </a:ln>
        </p:spPr>
      </p:sp>
      <p:sp>
        <p:nvSpPr>
          <p:cNvPr id="177" name="Google Shape;177;p10"/>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78" name="Google Shape;178;p1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79" name="Google Shape;179;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0" name="Google Shape;180;p1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8"/>
        <p:cNvGrpSpPr/>
        <p:nvPr/>
      </p:nvGrpSpPr>
      <p:grpSpPr>
        <a:xfrm>
          <a:off x="0" y="0"/>
          <a:ext cx="0" cy="0"/>
          <a:chOff x="0" y="0"/>
          <a:chExt cx="0" cy="0"/>
        </a:xfrm>
      </p:grpSpPr>
      <p:sp>
        <p:nvSpPr>
          <p:cNvPr id="119" name="Google Shape;119;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0" name="Google Shape;120;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13"/>
          <p:cNvPicPr preferRelativeResize="0">
            <a:picLocks noGrp="1"/>
          </p:cNvPicPr>
          <p:nvPr>
            <p:ph type="body" idx="1"/>
          </p:nvPr>
        </p:nvPicPr>
        <p:blipFill rotWithShape="1">
          <a:blip r:embed="rId3">
            <a:alphaModFix/>
          </a:blip>
          <a:srcRect/>
          <a:stretch/>
        </p:blipFill>
        <p:spPr>
          <a:xfrm>
            <a:off x="8565173" y="0"/>
            <a:ext cx="3626700" cy="1299600"/>
          </a:xfrm>
          <a:prstGeom prst="rect">
            <a:avLst/>
          </a:prstGeom>
          <a:noFill/>
          <a:ln>
            <a:noFill/>
          </a:ln>
        </p:spPr>
      </p:pic>
      <p:pic>
        <p:nvPicPr>
          <p:cNvPr id="198" name="Google Shape;198;p13" descr="A picture containing logo&#10;&#10;Description automatically generated"/>
          <p:cNvPicPr preferRelativeResize="0"/>
          <p:nvPr/>
        </p:nvPicPr>
        <p:blipFill rotWithShape="1">
          <a:blip r:embed="rId4">
            <a:alphaModFix/>
          </a:blip>
          <a:srcRect/>
          <a:stretch/>
        </p:blipFill>
        <p:spPr>
          <a:xfrm>
            <a:off x="1" y="-35858"/>
            <a:ext cx="2025748" cy="1584496"/>
          </a:xfrm>
          <a:prstGeom prst="rect">
            <a:avLst/>
          </a:prstGeom>
          <a:noFill/>
          <a:ln>
            <a:noFill/>
          </a:ln>
        </p:spPr>
      </p:pic>
      <p:sp>
        <p:nvSpPr>
          <p:cNvPr id="200" name="Google Shape;200;p13"/>
          <p:cNvSpPr txBox="1"/>
          <p:nvPr/>
        </p:nvSpPr>
        <p:spPr>
          <a:xfrm>
            <a:off x="0" y="2412187"/>
            <a:ext cx="12192000" cy="2379900"/>
          </a:xfrm>
          <a:prstGeom prst="rect">
            <a:avLst/>
          </a:prstGeom>
          <a:gradFill>
            <a:gsLst>
              <a:gs pos="0">
                <a:srgbClr val="002060"/>
              </a:gs>
              <a:gs pos="87000">
                <a:srgbClr val="002060"/>
              </a:gs>
              <a:gs pos="93500">
                <a:srgbClr val="7989A9"/>
              </a:gs>
              <a:gs pos="100000">
                <a:srgbClr val="7989A9"/>
              </a:gs>
            </a:gsLst>
            <a:lin ang="5400012" scaled="0"/>
          </a:gradFill>
          <a:ln>
            <a:solidFill>
              <a:schemeClr val="accent5">
                <a:lumMod val="20000"/>
                <a:lumOff val="80000"/>
              </a:schemeClr>
            </a:solidFill>
          </a:ln>
        </p:spPr>
        <p:txBody>
          <a:bodyPr spcFirstLastPara="1" wrap="square" lIns="91425" tIns="45700" rIns="91425" bIns="45700" anchor="t" anchorCtr="0">
            <a:normAutofit fontScale="97500"/>
          </a:bodyPr>
          <a:lstStyle/>
          <a:p>
            <a:pPr algn="ctr">
              <a:lnSpc>
                <a:spcPct val="90000"/>
              </a:lnSpc>
              <a:buClr>
                <a:srgbClr val="F2F2F2"/>
              </a:buClr>
              <a:buSzPct val="100000"/>
            </a:pPr>
            <a:r>
              <a:rPr lang="en-US" sz="5400" b="1" i="0" u="none" strike="noStrike" cap="none" dirty="0">
                <a:solidFill>
                  <a:srgbClr val="F2F2F2"/>
                </a:solidFill>
                <a:latin typeface="Arial"/>
                <a:ea typeface="Arial"/>
                <a:cs typeface="Arial"/>
                <a:sym typeface="Arial"/>
              </a:rPr>
              <a:t/>
            </a:r>
            <a:br>
              <a:rPr lang="en-US" sz="5400" b="1" i="0" u="none" strike="noStrike" cap="none" dirty="0">
                <a:solidFill>
                  <a:srgbClr val="F2F2F2"/>
                </a:solidFill>
                <a:latin typeface="Arial"/>
                <a:ea typeface="Arial"/>
                <a:cs typeface="Arial"/>
                <a:sym typeface="Arial"/>
              </a:rPr>
            </a:br>
            <a:r>
              <a:rPr lang="en-US" sz="5400" dirty="0">
                <a:solidFill>
                  <a:schemeClr val="accent3">
                    <a:lumMod val="20000"/>
                    <a:lumOff val="80000"/>
                  </a:schemeClr>
                </a:solidFill>
              </a:rPr>
              <a:t>MemDy</a:t>
            </a:r>
          </a:p>
          <a:p>
            <a:pPr marL="0" marR="0" lvl="0" indent="0" algn="ctr" rtl="0">
              <a:lnSpc>
                <a:spcPct val="90000"/>
              </a:lnSpc>
              <a:spcBef>
                <a:spcPts val="0"/>
              </a:spcBef>
              <a:spcAft>
                <a:spcPts val="0"/>
              </a:spcAft>
              <a:buClr>
                <a:srgbClr val="F2F2F2"/>
              </a:buClr>
              <a:buSzPct val="100000"/>
              <a:buFont typeface="Arial"/>
              <a:buNone/>
            </a:pPr>
            <a:endParaRPr sz="5400" b="0" i="0" u="none" strike="noStrike" cap="none" dirty="0">
              <a:solidFill>
                <a:srgbClr val="F2F2F2"/>
              </a:solidFill>
              <a:latin typeface="Arial"/>
              <a:ea typeface="Arial"/>
              <a:cs typeface="Arial"/>
              <a:sym typeface="Arial"/>
            </a:endParaRPr>
          </a:p>
        </p:txBody>
      </p:sp>
      <p:sp>
        <p:nvSpPr>
          <p:cNvPr id="202" name="Google Shape;202;p13"/>
          <p:cNvSpPr txBox="1"/>
          <p:nvPr/>
        </p:nvSpPr>
        <p:spPr>
          <a:xfrm>
            <a:off x="3820270" y="1598409"/>
            <a:ext cx="4551600" cy="737700"/>
          </a:xfrm>
          <a:prstGeom prst="rect">
            <a:avLst/>
          </a:prstGeom>
          <a:no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rgbClr val="002060"/>
              </a:buClr>
              <a:buSzPct val="100000"/>
              <a:buFont typeface="Arial"/>
              <a:buNone/>
            </a:pPr>
            <a:r>
              <a:rPr lang="en-US" sz="4000" b="1" i="1" u="sng" strike="noStrike" cap="none" dirty="0">
                <a:solidFill>
                  <a:srgbClr val="002060"/>
                </a:solidFill>
                <a:sym typeface="Arial"/>
              </a:rPr>
              <a:t>FYP </a:t>
            </a:r>
            <a:r>
              <a:rPr lang="en-US" sz="4000" b="1" i="1" u="sng" strike="noStrike" cap="none" dirty="0" smtClean="0">
                <a:solidFill>
                  <a:srgbClr val="002060"/>
                </a:solidFill>
                <a:sym typeface="Arial"/>
              </a:rPr>
              <a:t> </a:t>
            </a:r>
            <a:r>
              <a:rPr lang="en-US" sz="4000" b="1" i="1" u="sng" strike="noStrike" cap="none" dirty="0">
                <a:solidFill>
                  <a:srgbClr val="002060"/>
                </a:solidFill>
                <a:sym typeface="Arial"/>
              </a:rPr>
              <a:t>Defense</a:t>
            </a:r>
            <a:endParaRPr i="1"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2">
                                            <p:txEl>
                                              <p:pRg st="0" end="0"/>
                                            </p:txEl>
                                          </p:spTgt>
                                        </p:tgtEl>
                                        <p:attrNameLst>
                                          <p:attrName>style.visibility</p:attrName>
                                        </p:attrNameLst>
                                      </p:cBhvr>
                                      <p:to>
                                        <p:strVal val="visible"/>
                                      </p:to>
                                    </p:set>
                                    <p:animEffect transition="in" filter="fade">
                                      <p:cBhvr>
                                        <p:cTn id="7" dur="1000"/>
                                        <p:tgtEl>
                                          <p:spTgt spid="202">
                                            <p:txEl>
                                              <p:pRg st="0" end="0"/>
                                            </p:txEl>
                                          </p:spTgt>
                                        </p:tgtEl>
                                      </p:cBhvr>
                                    </p:animEffect>
                                    <p:anim calcmode="lin" valueType="num">
                                      <p:cBhvr>
                                        <p:cTn id="8" dur="1000" fill="hold"/>
                                        <p:tgtEl>
                                          <p:spTgt spid="20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A9BEE4"/>
            </a:gs>
            <a:gs pos="0">
              <a:srgbClr val="A9BEE4"/>
            </a:gs>
            <a:gs pos="0">
              <a:schemeClr val="tx2"/>
            </a:gs>
            <a:gs pos="100000">
              <a:srgbClr val="F5F7FC"/>
            </a:gs>
          </a:gsLst>
          <a:lin ang="0" scaled="0"/>
        </a:gradFill>
        <a:effectLst/>
      </p:bgPr>
    </p:bg>
    <p:spTree>
      <p:nvGrpSpPr>
        <p:cNvPr id="1" name="Shape 289"/>
        <p:cNvGrpSpPr/>
        <p:nvPr/>
      </p:nvGrpSpPr>
      <p:grpSpPr>
        <a:xfrm>
          <a:off x="0" y="0"/>
          <a:ext cx="0" cy="0"/>
          <a:chOff x="0" y="0"/>
          <a:chExt cx="0" cy="0"/>
        </a:xfrm>
      </p:grpSpPr>
      <p:sp>
        <p:nvSpPr>
          <p:cNvPr id="291" name="Google Shape;291;p22"/>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92" name="Google Shape;292;p22"/>
          <p:cNvSpPr/>
          <p:nvPr/>
        </p:nvSpPr>
        <p:spPr>
          <a:xfrm>
            <a:off x="161365" y="1092584"/>
            <a:ext cx="2820331" cy="108583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smtClean="0">
                <a:solidFill>
                  <a:srgbClr val="F2F2F2"/>
                </a:solidFill>
                <a:latin typeface="Trebuchet MS"/>
                <a:ea typeface="Trebuchet MS"/>
                <a:cs typeface="Trebuchet MS"/>
                <a:sym typeface="Trebuchet MS"/>
              </a:rPr>
              <a:t>Architecture</a:t>
            </a:r>
          </a:p>
          <a:p>
            <a:pPr marL="0" marR="0" lvl="0" indent="0" algn="ctr" rtl="0">
              <a:spcBef>
                <a:spcPts val="0"/>
              </a:spcBef>
              <a:spcAft>
                <a:spcPts val="0"/>
              </a:spcAft>
              <a:buNone/>
            </a:pPr>
            <a:r>
              <a:rPr lang="en-US" sz="2800" b="1" dirty="0" smtClean="0">
                <a:solidFill>
                  <a:srgbClr val="F2F2F2"/>
                </a:solidFill>
                <a:latin typeface="Trebuchet MS"/>
                <a:ea typeface="Trebuchet MS"/>
                <a:cs typeface="Trebuchet MS"/>
                <a:sym typeface="Trebuchet MS"/>
              </a:rPr>
              <a:t>Design Diagram </a:t>
            </a:r>
            <a:r>
              <a:rPr lang="en-US" sz="2800" b="0" i="0" u="none" strike="noStrike" cap="none" dirty="0" smtClean="0">
                <a:solidFill>
                  <a:srgbClr val="F2F2F2"/>
                </a:solidFill>
                <a:latin typeface="Trebuchet MS"/>
                <a:ea typeface="Trebuchet MS"/>
                <a:cs typeface="Trebuchet MS"/>
                <a:sym typeface="Trebuchet MS"/>
              </a:rPr>
              <a:t> </a:t>
            </a:r>
            <a:endParaRPr dirty="0"/>
          </a:p>
        </p:txBody>
      </p:sp>
      <p:pic>
        <p:nvPicPr>
          <p:cNvPr id="6" name="image3.png"/>
          <p:cNvPicPr/>
          <p:nvPr/>
        </p:nvPicPr>
        <p:blipFill>
          <a:blip r:embed="rId3"/>
          <a:srcRect/>
          <a:stretch>
            <a:fillRect/>
          </a:stretch>
        </p:blipFill>
        <p:spPr>
          <a:xfrm>
            <a:off x="3089709" y="77002"/>
            <a:ext cx="8951495" cy="6593305"/>
          </a:xfrm>
          <a:prstGeom prst="rect">
            <a:avLst/>
          </a:prstGeo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A9BEE4"/>
            </a:gs>
            <a:gs pos="43000">
              <a:srgbClr val="A9BEE4"/>
            </a:gs>
            <a:gs pos="63000">
              <a:schemeClr val="accent1"/>
            </a:gs>
            <a:gs pos="100000">
              <a:srgbClr val="F5F7FC"/>
            </a:gs>
          </a:gsLst>
          <a:lin ang="0" scaled="0"/>
        </a:gradFill>
        <a:effectLst/>
      </p:bgPr>
    </p:bg>
    <p:spTree>
      <p:nvGrpSpPr>
        <p:cNvPr id="1" name="Shape 297"/>
        <p:cNvGrpSpPr/>
        <p:nvPr/>
      </p:nvGrpSpPr>
      <p:grpSpPr>
        <a:xfrm>
          <a:off x="0" y="0"/>
          <a:ext cx="0" cy="0"/>
          <a:chOff x="0" y="0"/>
          <a:chExt cx="0" cy="0"/>
        </a:xfrm>
      </p:grpSpPr>
      <p:sp>
        <p:nvSpPr>
          <p:cNvPr id="299" name="Google Shape;299;p23"/>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300" name="Google Shape;300;p23"/>
          <p:cNvSpPr/>
          <p:nvPr/>
        </p:nvSpPr>
        <p:spPr>
          <a:xfrm>
            <a:off x="623147" y="1002433"/>
            <a:ext cx="17271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dirty="0" smtClean="0">
                <a:solidFill>
                  <a:srgbClr val="F2F2F2"/>
                </a:solidFill>
                <a:latin typeface="Trebuchet MS"/>
                <a:ea typeface="Trebuchet MS"/>
                <a:cs typeface="Trebuchet MS"/>
                <a:sym typeface="Trebuchet MS"/>
              </a:rPr>
              <a:t>MemDY</a:t>
            </a:r>
            <a:endParaRPr sz="2400" b="1" i="0" u="none" strike="noStrike" cap="none" dirty="0">
              <a:solidFill>
                <a:srgbClr val="F2F2F2"/>
              </a:solidFill>
              <a:latin typeface="Trebuchet MS"/>
              <a:ea typeface="Trebuchet MS"/>
              <a:cs typeface="Trebuchet MS"/>
              <a:sym typeface="Trebuchet MS"/>
            </a:endParaRPr>
          </a:p>
        </p:txBody>
      </p:sp>
      <p:sp>
        <p:nvSpPr>
          <p:cNvPr id="301" name="Google Shape;301;p23"/>
          <p:cNvSpPr/>
          <p:nvPr/>
        </p:nvSpPr>
        <p:spPr>
          <a:xfrm>
            <a:off x="57479" y="1616465"/>
            <a:ext cx="2858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smtClean="0">
                <a:solidFill>
                  <a:srgbClr val="F2F2F2"/>
                </a:solidFill>
              </a:rPr>
              <a:t>Class</a:t>
            </a:r>
            <a:r>
              <a:rPr lang="en-US" sz="2400" b="0" i="0" u="none" strike="noStrike" cap="none" dirty="0" smtClean="0">
                <a:solidFill>
                  <a:srgbClr val="F2F2F2"/>
                </a:solidFill>
                <a:latin typeface="Arial"/>
                <a:ea typeface="Arial"/>
                <a:cs typeface="Arial"/>
                <a:sym typeface="Arial"/>
              </a:rPr>
              <a:t> Diagram</a:t>
            </a:r>
            <a:endParaRPr dirty="0"/>
          </a:p>
        </p:txBody>
      </p:sp>
      <p:pic>
        <p:nvPicPr>
          <p:cNvPr id="6" name="image1.png"/>
          <p:cNvPicPr/>
          <p:nvPr/>
        </p:nvPicPr>
        <p:blipFill>
          <a:blip r:embed="rId3"/>
          <a:srcRect/>
          <a:stretch>
            <a:fillRect/>
          </a:stretch>
        </p:blipFill>
        <p:spPr>
          <a:xfrm>
            <a:off x="2981697" y="-15379"/>
            <a:ext cx="9210303" cy="6873379"/>
          </a:xfrm>
          <a:prstGeom prst="rect">
            <a:avLst/>
          </a:prstGeom>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graphicFrame>
        <p:nvGraphicFramePr>
          <p:cNvPr id="343" name="Google Shape;343;p26"/>
          <p:cNvGraphicFramePr/>
          <p:nvPr>
            <p:extLst>
              <p:ext uri="{D42A27DB-BD31-4B8C-83A1-F6EECF244321}">
                <p14:modId xmlns:p14="http://schemas.microsoft.com/office/powerpoint/2010/main" val="3698710010"/>
              </p:ext>
            </p:extLst>
          </p:nvPr>
        </p:nvGraphicFramePr>
        <p:xfrm>
          <a:off x="278295" y="715035"/>
          <a:ext cx="11569150" cy="6258678"/>
        </p:xfrm>
        <a:graphic>
          <a:graphicData uri="http://schemas.openxmlformats.org/drawingml/2006/table">
            <a:tbl>
              <a:tblPr firstRow="1" firstCol="1" bandRow="1">
                <a:noFill/>
                <a:tableStyleId>{B3769B70-996B-4DA9-9320-1000B707E2A1}</a:tableStyleId>
              </a:tblPr>
              <a:tblGrid>
                <a:gridCol w="3764300"/>
                <a:gridCol w="4840400"/>
                <a:gridCol w="2964450"/>
              </a:tblGrid>
              <a:tr h="364925">
                <a:tc gridSpan="2">
                  <a:txBody>
                    <a:bodyPr/>
                    <a:lstStyle/>
                    <a:p>
                      <a:pPr marL="0" marR="0" lvl="0" indent="0" algn="ctr" rtl="0">
                        <a:lnSpc>
                          <a:spcPct val="115000"/>
                        </a:lnSpc>
                        <a:spcBef>
                          <a:spcPts val="0"/>
                        </a:spcBef>
                        <a:spcAft>
                          <a:spcPts val="0"/>
                        </a:spcAft>
                        <a:buNone/>
                      </a:pPr>
                      <a:r>
                        <a:rPr lang="en-US" sz="1600" u="none" strike="noStrike" cap="none" dirty="0">
                          <a:solidFill>
                            <a:schemeClr val="lt1"/>
                          </a:solidFill>
                          <a:latin typeface="Arial"/>
                          <a:ea typeface="Arial"/>
                          <a:cs typeface="Arial"/>
                          <a:sym typeface="Arial"/>
                        </a:rPr>
                        <a:t>Modules</a:t>
                      </a:r>
                      <a:endParaRPr sz="2400" u="none" strike="noStrike" cap="none" dirty="0">
                        <a:solidFill>
                          <a:schemeClr val="lt1"/>
                        </a:solidFill>
                        <a:latin typeface="Arial"/>
                        <a:ea typeface="Arial"/>
                        <a:cs typeface="Arial"/>
                        <a:sym typeface="Arial"/>
                      </a:endParaRPr>
                    </a:p>
                  </a:txBody>
                  <a:tcPr marL="68575" marR="68575" marT="0" marB="0">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u="none" strike="noStrike" cap="none">
                          <a:solidFill>
                            <a:schemeClr val="lt1"/>
                          </a:solidFill>
                          <a:latin typeface="Arial"/>
                          <a:ea typeface="Arial"/>
                          <a:cs typeface="Arial"/>
                          <a:sym typeface="Arial"/>
                        </a:rPr>
                        <a:t>Status</a:t>
                      </a:r>
                      <a:endParaRPr sz="2400" u="none" strike="noStrike" cap="none">
                        <a:solidFill>
                          <a:schemeClr val="lt1"/>
                        </a:solidFill>
                        <a:latin typeface="Arial"/>
                        <a:ea typeface="Arial"/>
                        <a:cs typeface="Arial"/>
                        <a:sym typeface="Arial"/>
                      </a:endParaRPr>
                    </a:p>
                  </a:txBody>
                  <a:tcPr marL="68575" marR="68575" marT="0" marB="0">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r>
              <a:tr h="376500">
                <a:tc gridSpan="2">
                  <a:txBody>
                    <a:bodyPr/>
                    <a:lstStyle/>
                    <a:p>
                      <a:pPr marL="0" marR="0" lvl="0" indent="0" algn="ctr" rtl="0">
                        <a:lnSpc>
                          <a:spcPct val="115000"/>
                        </a:lnSpc>
                        <a:spcBef>
                          <a:spcPts val="0"/>
                        </a:spcBef>
                        <a:spcAft>
                          <a:spcPts val="0"/>
                        </a:spcAft>
                        <a:buNone/>
                      </a:pPr>
                      <a:r>
                        <a:rPr lang="en-US" sz="1400" b="1" u="none" strike="noStrike" cap="none">
                          <a:latin typeface="Trebuchet MS"/>
                          <a:ea typeface="Trebuchet MS"/>
                          <a:cs typeface="Trebuchet MS"/>
                          <a:sym typeface="Trebuchet MS"/>
                        </a:rPr>
                        <a:t>Proposal</a:t>
                      </a:r>
                      <a:endParaRPr sz="1400" b="1" u="none" strike="noStrike" cap="none">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b="1" u="none" strike="noStrike" cap="none">
                          <a:solidFill>
                            <a:srgbClr val="002060"/>
                          </a:solidFill>
                          <a:latin typeface="Trebuchet MS"/>
                          <a:ea typeface="Trebuchet MS"/>
                          <a:cs typeface="Trebuchet MS"/>
                          <a:sym typeface="Trebuchet MS"/>
                        </a:rPr>
                        <a:t>Completed</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657025">
                <a:tc gridSpan="2">
                  <a:txBody>
                    <a:bodyPr/>
                    <a:lstStyle/>
                    <a:p>
                      <a:pPr marL="0" marR="0" lvl="0" indent="0" algn="ctr" rtl="0">
                        <a:lnSpc>
                          <a:spcPct val="115000"/>
                        </a:lnSpc>
                        <a:spcBef>
                          <a:spcPts val="0"/>
                        </a:spcBef>
                        <a:spcAft>
                          <a:spcPts val="0"/>
                        </a:spcAft>
                        <a:buNone/>
                      </a:pPr>
                      <a:r>
                        <a:rPr lang="en-US" sz="1400" b="1" u="none" strike="noStrike" cap="none">
                          <a:latin typeface="Trebuchet MS"/>
                          <a:ea typeface="Trebuchet MS"/>
                          <a:cs typeface="Trebuchet MS"/>
                          <a:sym typeface="Trebuchet MS"/>
                        </a:rPr>
                        <a:t>SRS</a:t>
                      </a:r>
                      <a:endParaRPr sz="1400" b="1" u="none" strike="noStrike" cap="none">
                        <a:latin typeface="Trebuchet MS"/>
                        <a:ea typeface="Trebuchet MS"/>
                        <a:cs typeface="Trebuchet MS"/>
                        <a:sym typeface="Trebuchet MS"/>
                      </a:endParaRPr>
                    </a:p>
                    <a:p>
                      <a:pPr marL="0" marR="0" lvl="0" indent="0" algn="ctr" rtl="0">
                        <a:lnSpc>
                          <a:spcPct val="115000"/>
                        </a:lnSpc>
                        <a:spcBef>
                          <a:spcPts val="1000"/>
                        </a:spcBef>
                        <a:spcAft>
                          <a:spcPts val="0"/>
                        </a:spcAft>
                        <a:buNone/>
                      </a:pPr>
                      <a:r>
                        <a:rPr lang="en-US" sz="1400" b="1" u="none" strike="noStrike" cap="none">
                          <a:latin typeface="Trebuchet MS"/>
                          <a:ea typeface="Trebuchet MS"/>
                          <a:cs typeface="Trebuchet MS"/>
                          <a:sym typeface="Trebuchet MS"/>
                        </a:rPr>
                        <a:t>SDS</a:t>
                      </a:r>
                      <a:endParaRPr sz="1400" b="1" u="none" strike="noStrike" cap="none">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b="1" u="none" strike="noStrike" cap="none">
                          <a:solidFill>
                            <a:srgbClr val="002060"/>
                          </a:solidFill>
                          <a:latin typeface="Trebuchet MS"/>
                          <a:ea typeface="Trebuchet MS"/>
                          <a:cs typeface="Trebuchet MS"/>
                          <a:sym typeface="Trebuchet MS"/>
                        </a:rPr>
                        <a:t>Completed</a:t>
                      </a:r>
                      <a:endParaRPr sz="1100" b="1" u="none" strike="noStrike" cap="none">
                        <a:solidFill>
                          <a:srgbClr val="002060"/>
                        </a:solidFill>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64925">
                <a:tc>
                  <a:txBody>
                    <a:bodyPr/>
                    <a:lstStyle/>
                    <a:p>
                      <a:pPr marL="0" marR="0" lvl="0" indent="0" algn="ctr" rtl="0">
                        <a:lnSpc>
                          <a:spcPct val="115000"/>
                        </a:lnSpc>
                        <a:spcBef>
                          <a:spcPts val="0"/>
                        </a:spcBef>
                        <a:spcAft>
                          <a:spcPts val="0"/>
                        </a:spcAft>
                        <a:buNone/>
                      </a:pPr>
                      <a:r>
                        <a:rPr lang="en-US" sz="1600" b="1" u="none" strike="noStrike" cap="none">
                          <a:solidFill>
                            <a:schemeClr val="lt1"/>
                          </a:solidFill>
                          <a:latin typeface="Arial"/>
                          <a:ea typeface="Arial"/>
                          <a:cs typeface="Arial"/>
                          <a:sym typeface="Arial"/>
                        </a:rPr>
                        <a:t>Website Modules</a:t>
                      </a:r>
                      <a:endParaRPr sz="1600" b="1" u="none" strike="noStrike" cap="none">
                        <a:solidFill>
                          <a:schemeClr val="lt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c>
                  <a:txBody>
                    <a:bodyPr/>
                    <a:lstStyle/>
                    <a:p>
                      <a:pPr marL="0" marR="0" lvl="0" indent="0" algn="ctr" rtl="0">
                        <a:lnSpc>
                          <a:spcPct val="100000"/>
                        </a:lnSpc>
                        <a:spcBef>
                          <a:spcPts val="0"/>
                        </a:spcBef>
                        <a:spcAft>
                          <a:spcPts val="0"/>
                        </a:spcAft>
                        <a:buClr>
                          <a:schemeClr val="lt1"/>
                        </a:buClr>
                        <a:buSzPts val="1600"/>
                        <a:buFont typeface="Arial"/>
                        <a:buNone/>
                      </a:pPr>
                      <a:r>
                        <a:rPr lang="en-US" sz="1600" b="1" u="none" strike="noStrike" cap="none">
                          <a:solidFill>
                            <a:schemeClr val="lt1"/>
                          </a:solidFill>
                          <a:latin typeface="Arial"/>
                          <a:ea typeface="Arial"/>
                          <a:cs typeface="Arial"/>
                          <a:sym typeface="Arial"/>
                        </a:rPr>
                        <a:t>Mobile Application Modules</a:t>
                      </a:r>
                      <a:endParaRPr sz="1600" b="1" u="none" strike="noStrike" cap="none">
                        <a:solidFill>
                          <a:schemeClr val="lt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c>
                  <a:txBody>
                    <a:bodyPr/>
                    <a:lstStyle/>
                    <a:p>
                      <a:pPr marL="0" marR="0" lvl="0" indent="0" algn="ctr" rtl="0">
                        <a:lnSpc>
                          <a:spcPct val="115000"/>
                        </a:lnSpc>
                        <a:spcBef>
                          <a:spcPts val="0"/>
                        </a:spcBef>
                        <a:spcAft>
                          <a:spcPts val="0"/>
                        </a:spcAft>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54650">
                <a:tc>
                  <a:txBody>
                    <a:bodyPr/>
                    <a:lstStyle/>
                    <a:p>
                      <a:pPr marL="0" marR="0" lvl="0" indent="0" algn="ctr" rtl="0">
                        <a:lnSpc>
                          <a:spcPct val="115000"/>
                        </a:lnSpc>
                        <a:spcBef>
                          <a:spcPts val="0"/>
                        </a:spcBef>
                        <a:spcAft>
                          <a:spcPts val="0"/>
                        </a:spcAft>
                        <a:buNone/>
                      </a:pPr>
                      <a:r>
                        <a:rPr lang="en-US" sz="1400" b="1" u="none" strike="noStrike" cap="none">
                          <a:latin typeface="Trebuchet MS"/>
                          <a:ea typeface="Trebuchet MS"/>
                          <a:cs typeface="Trebuchet MS"/>
                          <a:sym typeface="Trebuchet MS"/>
                        </a:rPr>
                        <a:t>Sign up Module</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b="1" u="none" strike="noStrike" cap="none">
                          <a:latin typeface="Trebuchet MS"/>
                          <a:ea typeface="Trebuchet MS"/>
                          <a:cs typeface="Trebuchet MS"/>
                          <a:sym typeface="Trebuchet MS"/>
                        </a:rPr>
                        <a:t>Sign up Module</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2060"/>
                        </a:buClr>
                        <a:buSzPts val="1600"/>
                        <a:buFont typeface="Trebuchet MS"/>
                        <a:buNone/>
                      </a:pPr>
                      <a:r>
                        <a:rPr lang="en-US" sz="1600" b="1" u="none" strike="noStrike" cap="none">
                          <a:solidFill>
                            <a:srgbClr val="002060"/>
                          </a:solidFill>
                          <a:latin typeface="Trebuchet MS"/>
                          <a:ea typeface="Trebuchet MS"/>
                          <a:cs typeface="Trebuchet MS"/>
                          <a:sym typeface="Trebuchet MS"/>
                        </a:rPr>
                        <a:t>Completed</a:t>
                      </a:r>
                      <a:endParaRPr sz="1100" b="1" u="none" strike="noStrike" cap="none">
                        <a:solidFill>
                          <a:srgbClr val="002060"/>
                        </a:solidFill>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Login Module</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Login Module</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2060"/>
                        </a:buClr>
                        <a:buSzPts val="1600"/>
                        <a:buFont typeface="Trebuchet MS"/>
                        <a:buNone/>
                      </a:pPr>
                      <a:r>
                        <a:rPr lang="en-US" sz="1600" b="1" u="none" strike="noStrike" cap="none">
                          <a:solidFill>
                            <a:srgbClr val="002060"/>
                          </a:solidFill>
                          <a:latin typeface="Trebuchet MS"/>
                          <a:ea typeface="Trebuchet MS"/>
                          <a:cs typeface="Trebuchet MS"/>
                          <a:sym typeface="Trebuchet MS"/>
                        </a:rPr>
                        <a:t>Completed</a:t>
                      </a:r>
                      <a:endParaRPr sz="1100" b="1" u="none" strike="noStrike" cap="none">
                        <a:solidFill>
                          <a:srgbClr val="002060"/>
                        </a:solidFill>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Authentication (Single Sign on)</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400"/>
                        <a:buFont typeface="Trebuchet MS"/>
                        <a:buNone/>
                      </a:pPr>
                      <a:r>
                        <a:rPr lang="en-US" sz="1400" b="1" u="none" strike="noStrike" cap="none" dirty="0">
                          <a:solidFill>
                            <a:schemeClr val="dk1"/>
                          </a:solidFill>
                          <a:latin typeface="Trebuchet MS"/>
                          <a:ea typeface="Trebuchet MS"/>
                          <a:cs typeface="Trebuchet MS"/>
                          <a:sym typeface="Trebuchet MS"/>
                        </a:rPr>
                        <a:t>Authentication (Single Sign on)</a:t>
                      </a:r>
                      <a:endParaRPr dirty="0"/>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2060"/>
                        </a:buClr>
                        <a:buSzPts val="1600"/>
                        <a:buFont typeface="Trebuchet MS"/>
                        <a:buNone/>
                      </a:pPr>
                      <a:r>
                        <a:rPr lang="en-US" sz="1600" b="1" u="none" strike="noStrike" cap="none">
                          <a:solidFill>
                            <a:srgbClr val="002060"/>
                          </a:solidFill>
                          <a:latin typeface="Trebuchet MS"/>
                          <a:ea typeface="Trebuchet MS"/>
                          <a:cs typeface="Trebuchet MS"/>
                          <a:sym typeface="Trebuchet MS"/>
                        </a:rPr>
                        <a:t>Completed</a:t>
                      </a:r>
                      <a:endParaRPr sz="1100" b="1" u="none" strike="noStrike" cap="none">
                        <a:solidFill>
                          <a:srgbClr val="002060"/>
                        </a:solidFill>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Clr>
                          <a:schemeClr val="dk1"/>
                        </a:buClr>
                        <a:buSzPts val="1400"/>
                        <a:buFont typeface="Trebuchet MS"/>
                        <a:buNone/>
                      </a:pPr>
                      <a:r>
                        <a:rPr lang="en-US" sz="1400" b="1" u="none" strike="noStrike" cap="none" dirty="0" smtClean="0">
                          <a:solidFill>
                            <a:schemeClr val="dk1"/>
                          </a:solidFill>
                          <a:latin typeface="Trebuchet MS"/>
                          <a:ea typeface="Trebuchet MS"/>
                          <a:cs typeface="Trebuchet MS"/>
                          <a:sym typeface="Trebuchet MS"/>
                        </a:rPr>
                        <a:t>Meme’s Editing</a:t>
                      </a:r>
                      <a:r>
                        <a:rPr lang="en-US" sz="1400" b="1" u="none" strike="noStrike" cap="none" baseline="0" dirty="0" smtClean="0">
                          <a:solidFill>
                            <a:schemeClr val="dk1"/>
                          </a:solidFill>
                          <a:latin typeface="Trebuchet MS"/>
                          <a:ea typeface="Trebuchet MS"/>
                          <a:cs typeface="Trebuchet MS"/>
                          <a:sym typeface="Trebuchet MS"/>
                        </a:rPr>
                        <a:t> Dashboard</a:t>
                      </a:r>
                      <a:r>
                        <a:rPr lang="en-US" sz="1400" b="1" u="none" strike="noStrike" cap="none" dirty="0" smtClean="0">
                          <a:solidFill>
                            <a:schemeClr val="dk1"/>
                          </a:solidFill>
                          <a:latin typeface="Trebuchet MS"/>
                          <a:ea typeface="Trebuchet MS"/>
                          <a:cs typeface="Trebuchet MS"/>
                          <a:sym typeface="Trebuchet MS"/>
                        </a:rPr>
                        <a:t> </a:t>
                      </a:r>
                      <a:r>
                        <a:rPr lang="en-US" sz="1400" b="1" u="none" strike="noStrike" cap="none" dirty="0">
                          <a:solidFill>
                            <a:schemeClr val="dk1"/>
                          </a:solidFill>
                          <a:latin typeface="Trebuchet MS"/>
                          <a:ea typeface="Trebuchet MS"/>
                          <a:cs typeface="Trebuchet MS"/>
                          <a:sym typeface="Trebuchet MS"/>
                        </a:rPr>
                        <a:t>(Partially Implemented)</a:t>
                      </a:r>
                      <a:endParaRPr dirty="0"/>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defTabSz="914400" rtl="0" eaLnBrk="1" fontAlgn="auto" latinLnBrk="0" hangingPunct="1">
                        <a:lnSpc>
                          <a:spcPct val="115000"/>
                        </a:lnSpc>
                        <a:spcBef>
                          <a:spcPts val="0"/>
                        </a:spcBef>
                        <a:spcAft>
                          <a:spcPts val="0"/>
                        </a:spcAft>
                        <a:buClr>
                          <a:schemeClr val="dk1"/>
                        </a:buClr>
                        <a:buSzPts val="1400"/>
                        <a:buFont typeface="Trebuchet MS"/>
                        <a:buNone/>
                        <a:tabLst/>
                        <a:defRPr/>
                      </a:pPr>
                      <a:r>
                        <a:rPr lang="en-US" sz="1400" b="1" u="none" strike="noStrike" cap="none" dirty="0" smtClean="0">
                          <a:solidFill>
                            <a:schemeClr val="dk1"/>
                          </a:solidFill>
                          <a:latin typeface="Trebuchet MS"/>
                          <a:ea typeface="Trebuchet MS"/>
                          <a:cs typeface="Trebuchet MS"/>
                          <a:sym typeface="Trebuchet MS"/>
                        </a:rPr>
                        <a:t>Mobile </a:t>
                      </a:r>
                      <a:r>
                        <a:rPr lang="en-US" sz="1400" b="1" u="none" strike="noStrike" cap="none" dirty="0">
                          <a:solidFill>
                            <a:schemeClr val="dk1"/>
                          </a:solidFill>
                          <a:latin typeface="Trebuchet MS"/>
                          <a:ea typeface="Trebuchet MS"/>
                          <a:cs typeface="Trebuchet MS"/>
                          <a:sym typeface="Trebuchet MS"/>
                        </a:rPr>
                        <a:t>UI </a:t>
                      </a:r>
                      <a:r>
                        <a:rPr lang="en-US" sz="1400" b="1" u="none" strike="noStrike" cap="none" dirty="0" smtClean="0">
                          <a:solidFill>
                            <a:schemeClr val="dk1"/>
                          </a:solidFill>
                          <a:latin typeface="Trebuchet MS"/>
                          <a:ea typeface="Trebuchet MS"/>
                          <a:cs typeface="Trebuchet MS"/>
                          <a:sym typeface="Trebuchet MS"/>
                        </a:rPr>
                        <a:t>Design</a:t>
                      </a:r>
                      <a:r>
                        <a:rPr lang="en-GB" sz="1400" b="1" u="none" strike="noStrike" cap="none" dirty="0" smtClean="0">
                          <a:solidFill>
                            <a:schemeClr val="dk1"/>
                          </a:solidFill>
                          <a:latin typeface="Trebuchet MS"/>
                          <a:ea typeface="Trebuchet MS"/>
                          <a:cs typeface="Trebuchet MS"/>
                          <a:sym typeface="Trebuchet MS"/>
                        </a:rPr>
                        <a:t> </a:t>
                      </a:r>
                      <a:r>
                        <a:rPr lang="en-US" sz="1400" b="1" u="none" strike="noStrike" cap="none" dirty="0" smtClean="0">
                          <a:solidFill>
                            <a:schemeClr val="dk1"/>
                          </a:solidFill>
                          <a:latin typeface="Trebuchet MS"/>
                          <a:ea typeface="Trebuchet MS"/>
                          <a:cs typeface="Trebuchet MS"/>
                          <a:sym typeface="Trebuchet MS"/>
                        </a:rPr>
                        <a:t>(Partially Implemented)</a:t>
                      </a:r>
                      <a:endParaRPr lang="en-US" dirty="0" smtClean="0"/>
                    </a:p>
                    <a:p>
                      <a:pPr marL="0" marR="0" lvl="0" indent="0" algn="ctr" rtl="0">
                        <a:lnSpc>
                          <a:spcPct val="115000"/>
                        </a:lnSpc>
                        <a:spcBef>
                          <a:spcPts val="0"/>
                        </a:spcBef>
                        <a:spcAft>
                          <a:spcPts val="0"/>
                        </a:spcAft>
                        <a:buClr>
                          <a:schemeClr val="dk1"/>
                        </a:buClr>
                        <a:buSzPts val="1400"/>
                        <a:buFont typeface="Trebuchet MS"/>
                        <a:buNone/>
                      </a:pPr>
                      <a:endParaRPr dirty="0"/>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2060"/>
                        </a:buClr>
                        <a:buSzPts val="1600"/>
                        <a:buFont typeface="Trebuchet MS"/>
                        <a:buNone/>
                      </a:pPr>
                      <a:r>
                        <a:rPr lang="en-US" sz="1600" b="1" u="none" strike="noStrike" cap="none">
                          <a:solidFill>
                            <a:srgbClr val="002060"/>
                          </a:solidFill>
                          <a:latin typeface="Trebuchet MS"/>
                          <a:ea typeface="Trebuchet MS"/>
                          <a:cs typeface="Trebuchet MS"/>
                          <a:sym typeface="Trebuchet MS"/>
                        </a:rPr>
                        <a:t>Completed</a:t>
                      </a:r>
                      <a:endParaRPr sz="1100" b="1" u="none" strike="noStrike" cap="none">
                        <a:solidFill>
                          <a:srgbClr val="002060"/>
                        </a:solidFill>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chemeClr val="dk1"/>
                        </a:buClr>
                        <a:buSzPts val="1200"/>
                        <a:buFont typeface="Calibri"/>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1" u="none" strike="noStrike" cap="none" dirty="0">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1"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64925">
                <a:tc gridSpan="2">
                  <a:txBody>
                    <a:bodyPr/>
                    <a:lstStyle/>
                    <a:p>
                      <a:pPr marL="0" marR="0" lvl="0" indent="0" algn="ctr" rtl="0">
                        <a:lnSpc>
                          <a:spcPct val="115000"/>
                        </a:lnSpc>
                        <a:spcBef>
                          <a:spcPts val="0"/>
                        </a:spcBef>
                        <a:spcAft>
                          <a:spcPts val="0"/>
                        </a:spcAft>
                        <a:buNone/>
                      </a:pPr>
                      <a:r>
                        <a:rPr lang="en-US" sz="1600" b="1" u="none" strike="noStrike" cap="none">
                          <a:solidFill>
                            <a:schemeClr val="lt1"/>
                          </a:solidFill>
                          <a:latin typeface="Arial"/>
                          <a:ea typeface="Arial"/>
                          <a:cs typeface="Arial"/>
                          <a:sym typeface="Arial"/>
                        </a:rPr>
                        <a:t>Database Design</a:t>
                      </a:r>
                      <a:endParaRPr sz="1600" b="1" u="none" strike="noStrike" cap="none">
                        <a:solidFill>
                          <a:schemeClr val="lt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c hMerge="1">
                  <a:txBody>
                    <a:bodyPr/>
                    <a:lstStyle/>
                    <a:p>
                      <a:endParaRPr lang="en-US"/>
                    </a:p>
                  </a:txBody>
                  <a:tcPr/>
                </a:tc>
                <a:tc>
                  <a:txBody>
                    <a:bodyPr/>
                    <a:lstStyle/>
                    <a:p>
                      <a:pPr marL="0" marR="0" lvl="0" indent="0" algn="ctr" rtl="0">
                        <a:lnSpc>
                          <a:spcPct val="115000"/>
                        </a:lnSpc>
                        <a:spcBef>
                          <a:spcPts val="0"/>
                        </a:spcBef>
                        <a:spcAft>
                          <a:spcPts val="0"/>
                        </a:spcAft>
                        <a:buNone/>
                      </a:pPr>
                      <a:endParaRPr sz="1400" u="none" strike="noStrike" cap="none">
                        <a:latin typeface="Trebuchet MS"/>
                        <a:ea typeface="Trebuchet MS"/>
                        <a:cs typeface="Trebuchet MS"/>
                        <a:sym typeface="Trebuchet MS"/>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alpha val="20000"/>
                      </a:srgbClr>
                    </a:solidFill>
                  </a:tcPr>
                </a:tc>
              </a:tr>
              <a:tr h="328500">
                <a:tc gridSpan="2">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Database Requirement Analysis</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b="1" u="none" strike="noStrike" cap="none" dirty="0">
                          <a:solidFill>
                            <a:srgbClr val="002060"/>
                          </a:solidFill>
                          <a:latin typeface="Trebuchet MS"/>
                          <a:ea typeface="Trebuchet MS"/>
                          <a:cs typeface="Trebuchet MS"/>
                          <a:sym typeface="Trebuchet MS"/>
                        </a:rPr>
                        <a:t>Completed</a:t>
                      </a:r>
                      <a:endParaRPr dirty="0"/>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gridSpan="2">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Database Design</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US" sz="1600" b="1" u="none" strike="noStrike" cap="none">
                          <a:solidFill>
                            <a:srgbClr val="002060"/>
                          </a:solidFill>
                          <a:latin typeface="Trebuchet MS"/>
                          <a:ea typeface="Trebuchet MS"/>
                          <a:cs typeface="Trebuchet MS"/>
                          <a:sym typeface="Trebuchet MS"/>
                        </a:rPr>
                        <a:t>Completed</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gridSpan="2">
                  <a:txBody>
                    <a:bodyPr/>
                    <a:lstStyle/>
                    <a:p>
                      <a:pPr marL="0" marR="0" lvl="0" indent="0" algn="ctr" rtl="0">
                        <a:lnSpc>
                          <a:spcPct val="115000"/>
                        </a:lnSpc>
                        <a:spcBef>
                          <a:spcPts val="0"/>
                        </a:spcBef>
                        <a:spcAft>
                          <a:spcPts val="0"/>
                        </a:spcAft>
                        <a:buNone/>
                      </a:pPr>
                      <a:r>
                        <a:rPr lang="en-US" sz="1400" b="1" u="none" strike="noStrike" cap="none">
                          <a:solidFill>
                            <a:schemeClr val="dk1"/>
                          </a:solidFill>
                          <a:latin typeface="Trebuchet MS"/>
                          <a:ea typeface="Trebuchet MS"/>
                          <a:cs typeface="Trebuchet MS"/>
                          <a:sym typeface="Trebuchet MS"/>
                        </a:rPr>
                        <a:t>Database Implementation</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c hMerge="1">
                  <a:txBody>
                    <a:bodyPr/>
                    <a:lstStyle/>
                    <a:p>
                      <a:endParaRPr lang="en-US"/>
                    </a:p>
                  </a:txBody>
                  <a:tcPr/>
                </a:tc>
                <a:tc>
                  <a:txBody>
                    <a:bodyPr/>
                    <a:lstStyle/>
                    <a:p>
                      <a:pPr marL="0" marR="0" lvl="0" indent="0" algn="ctr" rtl="0">
                        <a:lnSpc>
                          <a:spcPct val="115000"/>
                        </a:lnSpc>
                        <a:spcBef>
                          <a:spcPts val="0"/>
                        </a:spcBef>
                        <a:spcAft>
                          <a:spcPts val="0"/>
                        </a:spcAft>
                        <a:buNone/>
                      </a:pPr>
                      <a:r>
                        <a:rPr lang="en-GB" sz="1600" b="1" u="none" strike="noStrike" cap="none" dirty="0" smtClean="0">
                          <a:solidFill>
                            <a:srgbClr val="002060"/>
                          </a:solidFill>
                          <a:latin typeface="Trebuchet MS"/>
                          <a:sym typeface="Trebuchet MS"/>
                        </a:rPr>
                        <a:t>In</a:t>
                      </a:r>
                      <a:r>
                        <a:rPr lang="en-GB" sz="1600" b="1" u="none" strike="noStrike" cap="none" baseline="0" dirty="0" smtClean="0">
                          <a:solidFill>
                            <a:srgbClr val="002060"/>
                          </a:solidFill>
                          <a:latin typeface="Trebuchet MS"/>
                          <a:sym typeface="Trebuchet MS"/>
                        </a:rPr>
                        <a:t> Progress</a:t>
                      </a:r>
                      <a:endParaRPr dirty="0"/>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r h="328500">
                <a:tc gridSpan="2">
                  <a:txBody>
                    <a:bodyPr/>
                    <a:lstStyle/>
                    <a:p>
                      <a:pPr marL="0" marR="0" lvl="0" indent="0" algn="ctr" rtl="0">
                        <a:lnSpc>
                          <a:spcPct val="115000"/>
                        </a:lnSpc>
                        <a:spcBef>
                          <a:spcPts val="0"/>
                        </a:spcBef>
                        <a:spcAft>
                          <a:spcPts val="0"/>
                        </a:spcAft>
                        <a:buClr>
                          <a:schemeClr val="lt1"/>
                        </a:buClr>
                        <a:buSzPts val="1600"/>
                        <a:buFont typeface="Arial"/>
                        <a:buNone/>
                      </a:pPr>
                      <a:r>
                        <a:rPr lang="en-US" sz="1600" b="1" u="none" strike="noStrike" cap="none">
                          <a:solidFill>
                            <a:schemeClr val="lt1"/>
                          </a:solidFill>
                          <a:latin typeface="Arial"/>
                          <a:ea typeface="Arial"/>
                          <a:cs typeface="Arial"/>
                          <a:sym typeface="Arial"/>
                        </a:rPr>
                        <a:t>Final Thesis</a:t>
                      </a:r>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solidFill>
                      <a:srgbClr val="002060"/>
                    </a:solidFill>
                  </a:tcPr>
                </a:tc>
                <a:tc hMerge="1">
                  <a:txBody>
                    <a:bodyPr/>
                    <a:lstStyle/>
                    <a:p>
                      <a:endParaRPr lang="en-US"/>
                    </a:p>
                  </a:txBody>
                  <a:tcPr/>
                </a:tc>
                <a:tc>
                  <a:txBody>
                    <a:bodyPr/>
                    <a:lstStyle/>
                    <a:p>
                      <a:pPr marL="0" marR="0" lvl="0" indent="0" algn="ctr" rtl="0">
                        <a:lnSpc>
                          <a:spcPct val="115000"/>
                        </a:lnSpc>
                        <a:spcBef>
                          <a:spcPts val="0"/>
                        </a:spcBef>
                        <a:spcAft>
                          <a:spcPts val="0"/>
                        </a:spcAft>
                        <a:buClr>
                          <a:schemeClr val="dk1"/>
                        </a:buClr>
                        <a:buSzPts val="1200"/>
                        <a:buFont typeface="Calibri"/>
                        <a:buNone/>
                      </a:pPr>
                      <a:endParaRPr sz="1200" b="0" u="none" strike="noStrike" cap="none">
                        <a:solidFill>
                          <a:schemeClr val="dk1"/>
                        </a:solidFill>
                        <a:latin typeface="Arial"/>
                        <a:ea typeface="Arial"/>
                        <a:cs typeface="Arial"/>
                        <a:sym typeface="Arial"/>
                      </a:endParaRPr>
                    </a:p>
                  </a:txBody>
                  <a:tcPr marL="68575" marR="68575" marT="0" marB="0" anchor="ctr">
                    <a:lnL w="12700" cap="flat" cmpd="sng">
                      <a:solidFill>
                        <a:srgbClr val="002060"/>
                      </a:solidFill>
                      <a:prstDash val="solid"/>
                      <a:round/>
                      <a:headEnd type="none" w="sm" len="sm"/>
                      <a:tailEnd type="none" w="sm" len="sm"/>
                    </a:lnL>
                    <a:lnR w="12700" cap="flat" cmpd="sng">
                      <a:solidFill>
                        <a:srgbClr val="002060"/>
                      </a:solidFill>
                      <a:prstDash val="solid"/>
                      <a:round/>
                      <a:headEnd type="none" w="sm" len="sm"/>
                      <a:tailEnd type="none" w="sm" len="sm"/>
                    </a:lnR>
                    <a:lnT w="12700" cap="flat" cmpd="sng">
                      <a:solidFill>
                        <a:srgbClr val="002060"/>
                      </a:solidFill>
                      <a:prstDash val="solid"/>
                      <a:round/>
                      <a:headEnd type="none" w="sm" len="sm"/>
                      <a:tailEnd type="none" w="sm" len="sm"/>
                    </a:lnT>
                    <a:lnB w="12700" cap="flat" cmpd="sng">
                      <a:solidFill>
                        <a:srgbClr val="002060"/>
                      </a:solidFill>
                      <a:prstDash val="solid"/>
                      <a:round/>
                      <a:headEnd type="none" w="sm" len="sm"/>
                      <a:tailEnd type="none" w="sm" len="sm"/>
                    </a:lnB>
                  </a:tcPr>
                </a:tc>
              </a:tr>
            </a:tbl>
          </a:graphicData>
        </a:graphic>
      </p:graphicFrame>
      <p:sp>
        <p:nvSpPr>
          <p:cNvPr id="344" name="Google Shape;344;p26"/>
          <p:cNvSpPr txBox="1"/>
          <p:nvPr/>
        </p:nvSpPr>
        <p:spPr>
          <a:xfrm>
            <a:off x="3369048" y="-327177"/>
            <a:ext cx="5067600" cy="1194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3200"/>
              <a:buFont typeface="Arial"/>
              <a:buNone/>
            </a:pPr>
            <a:r>
              <a:rPr lang="en-US" sz="3200" b="1" i="0" u="none" strike="noStrike" cap="none">
                <a:solidFill>
                  <a:srgbClr val="002060"/>
                </a:solidFill>
                <a:latin typeface="Arial"/>
                <a:ea typeface="Arial"/>
                <a:cs typeface="Arial"/>
                <a:sym typeface="Arial"/>
              </a:rPr>
              <a:t>Implementation Details </a:t>
            </a:r>
            <a:endParaRPr/>
          </a:p>
        </p:txBody>
      </p:sp>
      <p:sp>
        <p:nvSpPr>
          <p:cNvPr id="345" name="Google Shape;345;p26" descr="Bullseye"/>
          <p:cNvSpPr/>
          <p:nvPr/>
        </p:nvSpPr>
        <p:spPr>
          <a:xfrm>
            <a:off x="10943201" y="1112953"/>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26" descr="Bullseye"/>
          <p:cNvSpPr/>
          <p:nvPr/>
        </p:nvSpPr>
        <p:spPr>
          <a:xfrm>
            <a:off x="10943201" y="1613196"/>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26" descr="Bullseye"/>
          <p:cNvSpPr/>
          <p:nvPr/>
        </p:nvSpPr>
        <p:spPr>
          <a:xfrm>
            <a:off x="10943201" y="5481995"/>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8" name="Google Shape;348;p26" descr="Bullseye"/>
          <p:cNvSpPr/>
          <p:nvPr/>
        </p:nvSpPr>
        <p:spPr>
          <a:xfrm>
            <a:off x="10937428" y="5822925"/>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49" name="Google Shape;349;p26" descr="Bullseye"/>
          <p:cNvSpPr/>
          <p:nvPr/>
        </p:nvSpPr>
        <p:spPr>
          <a:xfrm>
            <a:off x="10937428" y="6157247"/>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0" name="Google Shape;350;p26" descr="Bullseye"/>
          <p:cNvSpPr/>
          <p:nvPr/>
        </p:nvSpPr>
        <p:spPr>
          <a:xfrm>
            <a:off x="10947089" y="2497451"/>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1" name="Google Shape;351;p26" descr="Bullseye"/>
          <p:cNvSpPr/>
          <p:nvPr/>
        </p:nvSpPr>
        <p:spPr>
          <a:xfrm>
            <a:off x="10948422" y="2830194"/>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2" name="Google Shape;352;p26" descr="Bullseye"/>
          <p:cNvSpPr/>
          <p:nvPr/>
        </p:nvSpPr>
        <p:spPr>
          <a:xfrm>
            <a:off x="10947089" y="3164516"/>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
        <p:nvSpPr>
          <p:cNvPr id="353" name="Google Shape;353;p26" descr="Bullseye"/>
          <p:cNvSpPr/>
          <p:nvPr/>
        </p:nvSpPr>
        <p:spPr>
          <a:xfrm>
            <a:off x="10947089" y="3508137"/>
            <a:ext cx="320100" cy="320100"/>
          </a:xfrm>
          <a:prstGeom prst="rect">
            <a:avLst/>
          </a:prstGeom>
          <a:blipFill rotWithShape="1">
            <a:blip r:embed="rId3">
              <a:alphaModFix/>
            </a:blip>
            <a:stretch>
              <a:fillRect/>
            </a:stretch>
          </a:blipFill>
          <a:ln w="19050" cap="flat" cmpd="sng">
            <a:solidFill>
              <a:schemeClr val="lt1">
                <a:alpha val="0"/>
              </a:schemeClr>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29"/>
          <p:cNvSpPr txBox="1"/>
          <p:nvPr/>
        </p:nvSpPr>
        <p:spPr>
          <a:xfrm>
            <a:off x="3096067" y="242047"/>
            <a:ext cx="5823816" cy="77993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US" sz="2800" b="1" dirty="0" smtClean="0">
                <a:solidFill>
                  <a:srgbClr val="002060"/>
                </a:solidFill>
              </a:rPr>
              <a:t>Sign up/Registration</a:t>
            </a:r>
            <a:r>
              <a:rPr lang="en-US" sz="2800" b="1" dirty="0" smtClean="0">
                <a:solidFill>
                  <a:srgbClr val="002060"/>
                </a:solidFill>
                <a:latin typeface="Arial"/>
                <a:ea typeface="Arial"/>
                <a:cs typeface="Arial"/>
                <a:sym typeface="Arial"/>
              </a:rPr>
              <a:t> Module</a:t>
            </a:r>
            <a:endParaRPr dirty="0"/>
          </a:p>
        </p:txBody>
      </p:sp>
      <p:sp>
        <p:nvSpPr>
          <p:cNvPr id="2" name="Text Placeholder 1"/>
          <p:cNvSpPr>
            <a:spLocks noGrp="1"/>
          </p:cNvSpPr>
          <p:nvPr>
            <p:ph type="body" idx="1"/>
          </p:nvPr>
        </p:nvSpPr>
        <p:spPr/>
        <p:txBody>
          <a:bodyPr/>
          <a:lstStyle/>
          <a:p>
            <a:endParaRPr lang="en-US" dirty="0"/>
          </a:p>
        </p:txBody>
      </p:sp>
      <p:pic>
        <p:nvPicPr>
          <p:cNvPr id="5" name="image7.png"/>
          <p:cNvPicPr/>
          <p:nvPr/>
        </p:nvPicPr>
        <p:blipFill>
          <a:blip r:embed="rId3"/>
          <a:srcRect/>
          <a:stretch>
            <a:fillRect/>
          </a:stretch>
        </p:blipFill>
        <p:spPr>
          <a:xfrm>
            <a:off x="753035" y="941294"/>
            <a:ext cx="10600765" cy="5638799"/>
          </a:xfrm>
          <a:prstGeom prst="rect">
            <a:avLst/>
          </a:prstGeom>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US" sz="2800" b="1" dirty="0" smtClean="0">
                <a:solidFill>
                  <a:srgbClr val="002060"/>
                </a:solidFill>
              </a:rPr>
              <a:t>Login</a:t>
            </a:r>
            <a:r>
              <a:rPr lang="en-US" sz="2800" b="1" dirty="0" smtClean="0">
                <a:solidFill>
                  <a:srgbClr val="002060"/>
                </a:solidFill>
                <a:latin typeface="Arial"/>
                <a:ea typeface="Arial"/>
                <a:cs typeface="Arial"/>
                <a:sym typeface="Arial"/>
              </a:rPr>
              <a:t> </a:t>
            </a:r>
            <a:r>
              <a:rPr lang="en-US" sz="2800" b="1" dirty="0">
                <a:solidFill>
                  <a:srgbClr val="002060"/>
                </a:solidFill>
                <a:latin typeface="Arial"/>
                <a:ea typeface="Arial"/>
                <a:cs typeface="Arial"/>
                <a:sym typeface="Arial"/>
              </a:rPr>
              <a:t>Module</a:t>
            </a:r>
            <a:endParaRPr dirty="0"/>
          </a:p>
        </p:txBody>
      </p:sp>
      <p:sp>
        <p:nvSpPr>
          <p:cNvPr id="2" name="Text Placeholder 1"/>
          <p:cNvSpPr>
            <a:spLocks noGrp="1"/>
          </p:cNvSpPr>
          <p:nvPr>
            <p:ph type="body" idx="1"/>
          </p:nvPr>
        </p:nvSpPr>
        <p:spPr/>
        <p:txBody>
          <a:bodyPr/>
          <a:lstStyle/>
          <a:p>
            <a:endParaRPr lang="en-US" dirty="0"/>
          </a:p>
        </p:txBody>
      </p:sp>
      <p:pic>
        <p:nvPicPr>
          <p:cNvPr id="5" name="image11.png"/>
          <p:cNvPicPr/>
          <p:nvPr/>
        </p:nvPicPr>
        <p:blipFill>
          <a:blip r:embed="rId3"/>
          <a:srcRect/>
          <a:stretch>
            <a:fillRect/>
          </a:stretch>
        </p:blipFill>
        <p:spPr>
          <a:xfrm>
            <a:off x="717177" y="846000"/>
            <a:ext cx="10703858" cy="5716165"/>
          </a:xfrm>
          <a:prstGeom prst="rect">
            <a:avLst/>
          </a:prstGeom>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Dashboard</a:t>
            </a:r>
            <a:endParaRPr dirty="0"/>
          </a:p>
        </p:txBody>
      </p:sp>
      <p:pic>
        <p:nvPicPr>
          <p:cNvPr id="3" name="Picture 2"/>
          <p:cNvPicPr>
            <a:picLocks noChangeAspect="1"/>
          </p:cNvPicPr>
          <p:nvPr/>
        </p:nvPicPr>
        <p:blipFill>
          <a:blip r:embed="rId3"/>
          <a:stretch>
            <a:fillRect/>
          </a:stretch>
        </p:blipFill>
        <p:spPr>
          <a:xfrm>
            <a:off x="214846" y="846000"/>
            <a:ext cx="11762370" cy="5674883"/>
          </a:xfrm>
          <a:prstGeom prst="rect">
            <a:avLst/>
          </a:prstGeom>
        </p:spPr>
      </p:pic>
    </p:spTree>
    <p:extLst>
      <p:ext uri="{BB962C8B-B14F-4D97-AF65-F5344CB8AC3E}">
        <p14:creationId xmlns:p14="http://schemas.microsoft.com/office/powerpoint/2010/main" val="42088728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Dashboard</a:t>
            </a:r>
            <a:endParaRPr dirty="0"/>
          </a:p>
        </p:txBody>
      </p:sp>
      <p:pic>
        <p:nvPicPr>
          <p:cNvPr id="2" name="Picture 1"/>
          <p:cNvPicPr>
            <a:picLocks noChangeAspect="1"/>
          </p:cNvPicPr>
          <p:nvPr/>
        </p:nvPicPr>
        <p:blipFill>
          <a:blip r:embed="rId3"/>
          <a:stretch>
            <a:fillRect/>
          </a:stretch>
        </p:blipFill>
        <p:spPr>
          <a:xfrm>
            <a:off x="528919" y="845999"/>
            <a:ext cx="11241740" cy="5771545"/>
          </a:xfrm>
          <a:prstGeom prst="rect">
            <a:avLst/>
          </a:prstGeom>
        </p:spPr>
      </p:pic>
    </p:spTree>
    <p:extLst>
      <p:ext uri="{BB962C8B-B14F-4D97-AF65-F5344CB8AC3E}">
        <p14:creationId xmlns:p14="http://schemas.microsoft.com/office/powerpoint/2010/main" val="18319068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Dashboard</a:t>
            </a:r>
            <a:endParaRPr dirty="0"/>
          </a:p>
        </p:txBody>
      </p:sp>
      <p:pic>
        <p:nvPicPr>
          <p:cNvPr id="3" name="Picture 2"/>
          <p:cNvPicPr>
            <a:picLocks noChangeAspect="1"/>
          </p:cNvPicPr>
          <p:nvPr/>
        </p:nvPicPr>
        <p:blipFill>
          <a:blip r:embed="rId3"/>
          <a:stretch>
            <a:fillRect/>
          </a:stretch>
        </p:blipFill>
        <p:spPr>
          <a:xfrm>
            <a:off x="1147483" y="633327"/>
            <a:ext cx="9485353" cy="6112184"/>
          </a:xfrm>
          <a:prstGeom prst="rect">
            <a:avLst/>
          </a:prstGeom>
        </p:spPr>
      </p:pic>
    </p:spTree>
    <p:extLst>
      <p:ext uri="{BB962C8B-B14F-4D97-AF65-F5344CB8AC3E}">
        <p14:creationId xmlns:p14="http://schemas.microsoft.com/office/powerpoint/2010/main" val="1951837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Dashboard</a:t>
            </a:r>
            <a:endParaRPr dirty="0"/>
          </a:p>
        </p:txBody>
      </p:sp>
      <p:pic>
        <p:nvPicPr>
          <p:cNvPr id="2" name="Picture 1"/>
          <p:cNvPicPr>
            <a:picLocks noChangeAspect="1"/>
          </p:cNvPicPr>
          <p:nvPr/>
        </p:nvPicPr>
        <p:blipFill>
          <a:blip r:embed="rId3"/>
          <a:stretch>
            <a:fillRect/>
          </a:stretch>
        </p:blipFill>
        <p:spPr>
          <a:xfrm>
            <a:off x="672353" y="829438"/>
            <a:ext cx="10578353" cy="5642249"/>
          </a:xfrm>
          <a:prstGeom prst="rect">
            <a:avLst/>
          </a:prstGeom>
        </p:spPr>
      </p:pic>
    </p:spTree>
    <p:extLst>
      <p:ext uri="{BB962C8B-B14F-4D97-AF65-F5344CB8AC3E}">
        <p14:creationId xmlns:p14="http://schemas.microsoft.com/office/powerpoint/2010/main" val="25641759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App Code</a:t>
            </a:r>
            <a:endParaRPr dirty="0"/>
          </a:p>
        </p:txBody>
      </p:sp>
      <p:pic>
        <p:nvPicPr>
          <p:cNvPr id="3" name="Picture 2"/>
          <p:cNvPicPr>
            <a:picLocks noChangeAspect="1"/>
          </p:cNvPicPr>
          <p:nvPr/>
        </p:nvPicPr>
        <p:blipFill>
          <a:blip r:embed="rId3"/>
          <a:stretch>
            <a:fillRect/>
          </a:stretch>
        </p:blipFill>
        <p:spPr>
          <a:xfrm>
            <a:off x="914400" y="766645"/>
            <a:ext cx="10784541" cy="5835311"/>
          </a:xfrm>
          <a:prstGeom prst="rect">
            <a:avLst/>
          </a:prstGeom>
        </p:spPr>
      </p:pic>
    </p:spTree>
    <p:extLst>
      <p:ext uri="{BB962C8B-B14F-4D97-AF65-F5344CB8AC3E}">
        <p14:creationId xmlns:p14="http://schemas.microsoft.com/office/powerpoint/2010/main" val="41557793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14"/>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8" name="Google Shape;208;p14"/>
          <p:cNvSpPr/>
          <p:nvPr/>
        </p:nvSpPr>
        <p:spPr>
          <a:xfrm rot="5400000" flipH="1">
            <a:off x="-1410016" y="1410150"/>
            <a:ext cx="6858000" cy="4037700"/>
          </a:xfrm>
          <a:prstGeom prst="rect">
            <a:avLst/>
          </a:prstGeom>
          <a:gradFill>
            <a:gsLst>
              <a:gs pos="0">
                <a:srgbClr val="000000"/>
              </a:gs>
              <a:gs pos="8000">
                <a:srgbClr val="000000"/>
              </a:gs>
              <a:gs pos="100000">
                <a:srgbClr val="2F5496"/>
              </a:gs>
            </a:gsLst>
            <a:lin ang="300012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9" name="Google Shape;209;p14"/>
          <p:cNvSpPr/>
          <p:nvPr/>
        </p:nvSpPr>
        <p:spPr>
          <a:xfrm rot="5400000" flipH="1">
            <a:off x="-1410016" y="1420288"/>
            <a:ext cx="6858000" cy="4037700"/>
          </a:xfrm>
          <a:prstGeom prst="rect">
            <a:avLst/>
          </a:prstGeom>
          <a:gradFill>
            <a:gsLst>
              <a:gs pos="0">
                <a:srgbClr val="000000">
                  <a:alpha val="0"/>
                </a:srgbClr>
              </a:gs>
              <a:gs pos="99000">
                <a:srgbClr val="4472C4">
                  <a:alpha val="45882"/>
                </a:srgbClr>
              </a:gs>
              <a:gs pos="100000">
                <a:srgbClr val="4472C4">
                  <a:alpha val="45882"/>
                </a:srgbClr>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0" name="Google Shape;210;p14"/>
          <p:cNvSpPr/>
          <p:nvPr/>
        </p:nvSpPr>
        <p:spPr>
          <a:xfrm rot="5400000" flipH="1">
            <a:off x="767983" y="3588145"/>
            <a:ext cx="2502000" cy="4037700"/>
          </a:xfrm>
          <a:prstGeom prst="rect">
            <a:avLst/>
          </a:prstGeom>
          <a:gradFill>
            <a:gsLst>
              <a:gs pos="0">
                <a:srgbClr val="4472C4">
                  <a:alpha val="28627"/>
                </a:srgbClr>
              </a:gs>
              <a:gs pos="2000">
                <a:srgbClr val="4472C4">
                  <a:alpha val="28627"/>
                </a:srgbClr>
              </a:gs>
              <a:gs pos="100000">
                <a:srgbClr val="000000">
                  <a:alpha val="29803"/>
                </a:srgbClr>
              </a:gs>
            </a:gsLst>
            <a:lin ang="7799903"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Google Shape;211;p14"/>
          <p:cNvSpPr/>
          <p:nvPr/>
        </p:nvSpPr>
        <p:spPr>
          <a:xfrm rot="-967356">
            <a:off x="-500907" y="968177"/>
            <a:ext cx="3897638" cy="4176045"/>
          </a:xfrm>
          <a:custGeom>
            <a:avLst/>
            <a:gdLst/>
            <a:ahLst/>
            <a:cxnLst/>
            <a:rect l="l" t="t" r="r" b="b"/>
            <a:pathLst>
              <a:path w="3900357" h="4178958" extrusionOk="0">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0">
                <a:srgbClr val="000000">
                  <a:alpha val="0"/>
                </a:srgbClr>
              </a:gs>
              <a:gs pos="29000">
                <a:srgbClr val="000000">
                  <a:alpha val="0"/>
                </a:srgbClr>
              </a:gs>
              <a:gs pos="100000">
                <a:srgbClr val="4472C4">
                  <a:alpha val="42745"/>
                </a:srgbClr>
              </a:gs>
            </a:gsLst>
            <a:lin ang="180000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14"/>
          <p:cNvSpPr/>
          <p:nvPr/>
        </p:nvSpPr>
        <p:spPr>
          <a:xfrm rot="5400000" flipH="1">
            <a:off x="-1410024" y="1391048"/>
            <a:ext cx="6858000" cy="4037700"/>
          </a:xfrm>
          <a:prstGeom prst="rect">
            <a:avLst/>
          </a:prstGeom>
          <a:gradFill>
            <a:gsLst>
              <a:gs pos="0">
                <a:srgbClr val="000000">
                  <a:alpha val="0"/>
                </a:srgbClr>
              </a:gs>
              <a:gs pos="99000">
                <a:srgbClr val="8DA9DB">
                  <a:alpha val="10980"/>
                </a:srgbClr>
              </a:gs>
              <a:gs pos="100000">
                <a:srgbClr val="8DA9DB">
                  <a:alpha val="10980"/>
                </a:srgbClr>
              </a:gs>
            </a:gsLst>
            <a:lin ang="7200017"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3" name="Google Shape;213;p14"/>
          <p:cNvSpPr txBox="1">
            <a:spLocks noGrp="1"/>
          </p:cNvSpPr>
          <p:nvPr>
            <p:ph type="title"/>
          </p:nvPr>
        </p:nvSpPr>
        <p:spPr>
          <a:xfrm>
            <a:off x="466722" y="586855"/>
            <a:ext cx="3199843" cy="3332169"/>
          </a:xfrm>
          <a:prstGeom prst="rect">
            <a:avLst/>
          </a:prstGeom>
          <a:noFill/>
          <a:ln>
            <a:noFill/>
          </a:ln>
        </p:spPr>
        <p:txBody>
          <a:bodyPr spcFirstLastPara="1" wrap="square" lIns="91425" tIns="45700" rIns="91425" bIns="45700" anchor="b" anchorCtr="0">
            <a:normAutofit/>
          </a:bodyPr>
          <a:lstStyle/>
          <a:p>
            <a:pPr marL="0" lvl="0" indent="0" algn="r" rtl="0">
              <a:lnSpc>
                <a:spcPct val="90000"/>
              </a:lnSpc>
              <a:spcBef>
                <a:spcPts val="0"/>
              </a:spcBef>
              <a:spcAft>
                <a:spcPts val="0"/>
              </a:spcAft>
              <a:buClr>
                <a:srgbClr val="FFFFFF"/>
              </a:buClr>
              <a:buSzPts val="4000"/>
              <a:buFont typeface="Arial"/>
              <a:buNone/>
            </a:pPr>
            <a:r>
              <a:rPr lang="en-US" sz="4000" b="1" dirty="0">
                <a:solidFill>
                  <a:srgbClr val="FFFFFF"/>
                </a:solidFill>
                <a:latin typeface="Arial"/>
                <a:ea typeface="Arial"/>
                <a:cs typeface="Arial"/>
                <a:sym typeface="Arial"/>
              </a:rPr>
              <a:t>Agenda</a:t>
            </a:r>
            <a:endParaRPr dirty="0"/>
          </a:p>
        </p:txBody>
      </p:sp>
      <p:sp>
        <p:nvSpPr>
          <p:cNvPr id="214" name="Google Shape;214;p14"/>
          <p:cNvSpPr txBox="1">
            <a:spLocks noGrp="1"/>
          </p:cNvSpPr>
          <p:nvPr>
            <p:ph type="body" idx="1"/>
          </p:nvPr>
        </p:nvSpPr>
        <p:spPr>
          <a:xfrm>
            <a:off x="4504548" y="1353670"/>
            <a:ext cx="4370511" cy="4993341"/>
          </a:xfrm>
          <a:prstGeom prst="rect">
            <a:avLst/>
          </a:prstGeom>
          <a:noFill/>
          <a:ln>
            <a:noFill/>
          </a:ln>
        </p:spPr>
        <p:txBody>
          <a:bodyPr spcFirstLastPara="1" wrap="square" lIns="91425" tIns="45700" rIns="91425" bIns="45700" anchor="ctr" anchorCtr="0">
            <a:normAutofit fontScale="92500" lnSpcReduction="10000"/>
          </a:bodyPr>
          <a:lstStyle/>
          <a:p>
            <a:pPr marL="228600" lvl="0" indent="-228600" algn="l" rtl="0">
              <a:lnSpc>
                <a:spcPct val="90000"/>
              </a:lnSpc>
              <a:spcBef>
                <a:spcPts val="0"/>
              </a:spcBef>
              <a:spcAft>
                <a:spcPts val="0"/>
              </a:spcAft>
              <a:buClr>
                <a:srgbClr val="002060"/>
              </a:buClr>
              <a:buSzPct val="100000"/>
              <a:buFont typeface="Noto Sans Symbols"/>
              <a:buChar char="▪"/>
            </a:pPr>
            <a:r>
              <a:rPr lang="en-US" i="1" dirty="0" smtClean="0">
                <a:solidFill>
                  <a:srgbClr val="002060"/>
                </a:solidFill>
                <a:latin typeface="Trebuchet MS"/>
                <a:ea typeface="Trebuchet MS"/>
                <a:cs typeface="Trebuchet MS"/>
                <a:sym typeface="Trebuchet MS"/>
              </a:rPr>
              <a:t>Introduction</a:t>
            </a:r>
          </a:p>
          <a:p>
            <a:pPr marL="0" lvl="0" indent="0" algn="l" rtl="0">
              <a:lnSpc>
                <a:spcPct val="90000"/>
              </a:lnSpc>
              <a:spcBef>
                <a:spcPts val="0"/>
              </a:spcBef>
              <a:spcAft>
                <a:spcPts val="0"/>
              </a:spcAft>
              <a:buClr>
                <a:srgbClr val="002060"/>
              </a:buClr>
              <a:buSzPct val="100000"/>
              <a:buNone/>
            </a:pPr>
            <a:endParaRPr i="1" dirty="0"/>
          </a:p>
          <a:p>
            <a:pPr marL="228600" lvl="0" indent="-228600" algn="l" rtl="0">
              <a:lnSpc>
                <a:spcPct val="90000"/>
              </a:lnSpc>
              <a:spcBef>
                <a:spcPts val="1000"/>
              </a:spcBef>
              <a:spcAft>
                <a:spcPts val="0"/>
              </a:spcAft>
              <a:buClr>
                <a:srgbClr val="002060"/>
              </a:buClr>
              <a:buSzPct val="100000"/>
              <a:buFont typeface="Noto Sans Symbols"/>
              <a:buChar char="▪"/>
            </a:pPr>
            <a:r>
              <a:rPr lang="en-GB" sz="2400" b="1" dirty="0" smtClean="0">
                <a:solidFill>
                  <a:srgbClr val="002060"/>
                </a:solidFill>
                <a:latin typeface="Trebuchet MS"/>
                <a:sym typeface="Trebuchet MS"/>
              </a:rPr>
              <a:t>Entity Relationship Diagram</a:t>
            </a:r>
            <a:endParaRPr sz="2400" b="1" dirty="0" smtClean="0"/>
          </a:p>
          <a:p>
            <a:pPr marL="228600" lvl="0" indent="-228600" algn="l" rtl="0">
              <a:lnSpc>
                <a:spcPct val="90000"/>
              </a:lnSpc>
              <a:spcBef>
                <a:spcPts val="1000"/>
              </a:spcBef>
              <a:spcAft>
                <a:spcPts val="0"/>
              </a:spcAft>
              <a:buClr>
                <a:srgbClr val="002060"/>
              </a:buClr>
              <a:buSzPct val="100000"/>
              <a:buFont typeface="Noto Sans Symbols"/>
              <a:buChar char="▪"/>
            </a:pPr>
            <a:r>
              <a:rPr lang="en-US" b="1" dirty="0" smtClean="0">
                <a:solidFill>
                  <a:srgbClr val="002060"/>
                </a:solidFill>
                <a:latin typeface="Trebuchet MS"/>
                <a:ea typeface="Trebuchet MS"/>
                <a:cs typeface="Trebuchet MS"/>
                <a:sym typeface="Trebuchet MS"/>
              </a:rPr>
              <a:t>Sequence </a:t>
            </a:r>
            <a:r>
              <a:rPr lang="en-US" b="1" dirty="0">
                <a:solidFill>
                  <a:srgbClr val="002060"/>
                </a:solidFill>
                <a:latin typeface="Trebuchet MS"/>
                <a:ea typeface="Trebuchet MS"/>
                <a:cs typeface="Trebuchet MS"/>
                <a:sym typeface="Trebuchet MS"/>
              </a:rPr>
              <a:t>Diagrams</a:t>
            </a:r>
            <a:endParaRPr b="1" dirty="0"/>
          </a:p>
          <a:p>
            <a:pPr marL="685800" lvl="1" indent="-228600" algn="l" rtl="0">
              <a:lnSpc>
                <a:spcPct val="90000"/>
              </a:lnSpc>
              <a:spcBef>
                <a:spcPts val="500"/>
              </a:spcBef>
              <a:spcAft>
                <a:spcPts val="0"/>
              </a:spcAft>
              <a:buClr>
                <a:srgbClr val="002060"/>
              </a:buClr>
              <a:buSzPct val="100000"/>
              <a:buFont typeface="Noto Sans Symbols"/>
              <a:buChar char="▪"/>
            </a:pPr>
            <a:r>
              <a:rPr lang="en-GB" dirty="0" smtClean="0">
                <a:solidFill>
                  <a:srgbClr val="002060"/>
                </a:solidFill>
                <a:latin typeface="Trebuchet MS"/>
                <a:sym typeface="Trebuchet MS"/>
              </a:rPr>
              <a:t>User Registration</a:t>
            </a:r>
            <a:endParaRPr dirty="0"/>
          </a:p>
          <a:p>
            <a:pPr marL="685800" lvl="1" indent="-228600" algn="l" rtl="0">
              <a:lnSpc>
                <a:spcPct val="90000"/>
              </a:lnSpc>
              <a:spcBef>
                <a:spcPts val="500"/>
              </a:spcBef>
              <a:spcAft>
                <a:spcPts val="0"/>
              </a:spcAft>
              <a:buClr>
                <a:srgbClr val="002060"/>
              </a:buClr>
              <a:buSzPct val="100000"/>
              <a:buFont typeface="Noto Sans Symbols"/>
              <a:buChar char="▪"/>
            </a:pPr>
            <a:r>
              <a:rPr lang="en-GB" dirty="0" smtClean="0">
                <a:solidFill>
                  <a:srgbClr val="002060"/>
                </a:solidFill>
                <a:latin typeface="Trebuchet MS"/>
                <a:sym typeface="Trebuchet MS"/>
              </a:rPr>
              <a:t>User Login</a:t>
            </a:r>
            <a:endParaRPr dirty="0"/>
          </a:p>
          <a:p>
            <a:pPr marL="228600" lvl="0" indent="-228600" algn="l" rtl="0">
              <a:lnSpc>
                <a:spcPct val="90000"/>
              </a:lnSpc>
              <a:spcBef>
                <a:spcPts val="1000"/>
              </a:spcBef>
              <a:spcAft>
                <a:spcPts val="0"/>
              </a:spcAft>
              <a:buClr>
                <a:srgbClr val="002060"/>
              </a:buClr>
              <a:buSzPct val="100000"/>
              <a:buFont typeface="Noto Sans Symbols"/>
              <a:buChar char="▪"/>
            </a:pPr>
            <a:r>
              <a:rPr lang="en-US" b="1" dirty="0">
                <a:solidFill>
                  <a:srgbClr val="002060"/>
                </a:solidFill>
                <a:latin typeface="Trebuchet MS"/>
                <a:ea typeface="Trebuchet MS"/>
                <a:cs typeface="Trebuchet MS"/>
                <a:sym typeface="Trebuchet MS"/>
              </a:rPr>
              <a:t>Database </a:t>
            </a:r>
            <a:r>
              <a:rPr lang="en-US" b="1" dirty="0" smtClean="0">
                <a:solidFill>
                  <a:srgbClr val="002060"/>
                </a:solidFill>
                <a:latin typeface="Trebuchet MS"/>
                <a:ea typeface="Trebuchet MS"/>
                <a:cs typeface="Trebuchet MS"/>
                <a:sym typeface="Trebuchet MS"/>
              </a:rPr>
              <a:t>Design</a:t>
            </a:r>
            <a:endParaRPr b="1" dirty="0"/>
          </a:p>
          <a:p>
            <a:pPr marL="228600" indent="-228600">
              <a:buClr>
                <a:srgbClr val="002060"/>
              </a:buClr>
              <a:buSzPct val="100000"/>
              <a:buFont typeface="Noto Sans Symbols"/>
              <a:buChar char="▪"/>
            </a:pPr>
            <a:r>
              <a:rPr lang="en-US" sz="2600" b="1" dirty="0">
                <a:solidFill>
                  <a:srgbClr val="002060"/>
                </a:solidFill>
              </a:rPr>
              <a:t>Architecture Design </a:t>
            </a:r>
            <a:r>
              <a:rPr lang="en-US" sz="2600" b="1" dirty="0" smtClean="0">
                <a:solidFill>
                  <a:srgbClr val="002060"/>
                </a:solidFill>
              </a:rPr>
              <a:t>Diagram</a:t>
            </a:r>
          </a:p>
          <a:p>
            <a:pPr marL="228600" indent="-228600">
              <a:buClr>
                <a:srgbClr val="002060"/>
              </a:buClr>
              <a:buSzPct val="100000"/>
              <a:buFont typeface="Noto Sans Symbols"/>
              <a:buChar char="▪"/>
            </a:pPr>
            <a:r>
              <a:rPr lang="en-GB" sz="2600" b="1" dirty="0" smtClean="0">
                <a:solidFill>
                  <a:srgbClr val="002060"/>
                </a:solidFill>
              </a:rPr>
              <a:t>Class Diagram</a:t>
            </a:r>
            <a:endParaRPr sz="2600" b="1" dirty="0">
              <a:solidFill>
                <a:srgbClr val="002060"/>
              </a:solidFill>
            </a:endParaRPr>
          </a:p>
          <a:p>
            <a:pPr marL="228600" lvl="0" indent="-228600" algn="l" rtl="0">
              <a:lnSpc>
                <a:spcPct val="90000"/>
              </a:lnSpc>
              <a:spcBef>
                <a:spcPts val="1000"/>
              </a:spcBef>
              <a:spcAft>
                <a:spcPts val="0"/>
              </a:spcAft>
              <a:buClr>
                <a:srgbClr val="002060"/>
              </a:buClr>
              <a:buSzPct val="100000"/>
              <a:buFont typeface="Noto Sans Symbols"/>
              <a:buChar char="▪"/>
            </a:pPr>
            <a:r>
              <a:rPr lang="en-US" b="1" dirty="0">
                <a:solidFill>
                  <a:srgbClr val="002060"/>
                </a:solidFill>
                <a:latin typeface="Trebuchet MS"/>
                <a:ea typeface="Trebuchet MS"/>
                <a:cs typeface="Trebuchet MS"/>
                <a:sym typeface="Trebuchet MS"/>
              </a:rPr>
              <a:t>Implementation Details</a:t>
            </a:r>
            <a:endParaRPr b="1" dirty="0"/>
          </a:p>
          <a:p>
            <a:pPr marL="685800" lvl="1" indent="-228600" algn="l" rtl="0">
              <a:lnSpc>
                <a:spcPct val="90000"/>
              </a:lnSpc>
              <a:spcBef>
                <a:spcPts val="500"/>
              </a:spcBef>
              <a:spcAft>
                <a:spcPts val="0"/>
              </a:spcAft>
              <a:buClr>
                <a:srgbClr val="002060"/>
              </a:buClr>
              <a:buSzPct val="100000"/>
              <a:buFont typeface="Noto Sans Symbols"/>
              <a:buChar char="▪"/>
            </a:pPr>
            <a:r>
              <a:rPr lang="en-US" dirty="0">
                <a:solidFill>
                  <a:srgbClr val="002060"/>
                </a:solidFill>
                <a:latin typeface="Trebuchet MS"/>
                <a:ea typeface="Trebuchet MS"/>
                <a:cs typeface="Trebuchet MS"/>
                <a:sym typeface="Trebuchet MS"/>
              </a:rPr>
              <a:t>Website modules</a:t>
            </a:r>
            <a:endParaRPr dirty="0"/>
          </a:p>
          <a:p>
            <a:pPr marL="685800" lvl="1" indent="-228600" algn="l" rtl="0">
              <a:lnSpc>
                <a:spcPct val="90000"/>
              </a:lnSpc>
              <a:spcBef>
                <a:spcPts val="500"/>
              </a:spcBef>
              <a:spcAft>
                <a:spcPts val="0"/>
              </a:spcAft>
              <a:buClr>
                <a:srgbClr val="002060"/>
              </a:buClr>
              <a:buSzPct val="100000"/>
              <a:buFont typeface="Noto Sans Symbols"/>
              <a:buChar char="▪"/>
            </a:pPr>
            <a:r>
              <a:rPr lang="en-US" dirty="0">
                <a:solidFill>
                  <a:srgbClr val="002060"/>
                </a:solidFill>
                <a:latin typeface="Trebuchet MS"/>
                <a:ea typeface="Trebuchet MS"/>
                <a:cs typeface="Trebuchet MS"/>
                <a:sym typeface="Trebuchet MS"/>
              </a:rPr>
              <a:t>Mobile App modules </a:t>
            </a:r>
            <a:endParaRPr dirty="0"/>
          </a:p>
          <a:p>
            <a:pPr marL="0" lvl="0" indent="0" algn="l" rtl="0">
              <a:lnSpc>
                <a:spcPct val="90000"/>
              </a:lnSpc>
              <a:spcBef>
                <a:spcPts val="1000"/>
              </a:spcBef>
              <a:spcAft>
                <a:spcPts val="0"/>
              </a:spcAft>
              <a:buClr>
                <a:srgbClr val="002060"/>
              </a:buClr>
              <a:buSzPct val="100000"/>
              <a:buNone/>
            </a:pPr>
            <a:endParaRPr dirty="0"/>
          </a:p>
          <a:p>
            <a:pPr marL="0" lvl="0" indent="0" algn="l" rtl="0">
              <a:lnSpc>
                <a:spcPct val="90000"/>
              </a:lnSpc>
              <a:spcBef>
                <a:spcPts val="1000"/>
              </a:spcBef>
              <a:spcAft>
                <a:spcPts val="0"/>
              </a:spcAft>
              <a:buClr>
                <a:schemeClr val="dk1"/>
              </a:buClr>
              <a:buSzPct val="100000"/>
              <a:buNone/>
            </a:pPr>
            <a:endParaRPr dirty="0">
              <a:solidFill>
                <a:srgbClr val="002060"/>
              </a:solidFill>
              <a:latin typeface="Trebuchet MS"/>
              <a:ea typeface="Trebuchet MS"/>
              <a:cs typeface="Trebuchet MS"/>
              <a:sym typeface="Trebuchet MS"/>
            </a:endParaRPr>
          </a:p>
          <a:p>
            <a:pPr marL="0" lvl="0" indent="0" algn="l" rtl="0">
              <a:lnSpc>
                <a:spcPct val="90000"/>
              </a:lnSpc>
              <a:spcBef>
                <a:spcPts val="1000"/>
              </a:spcBef>
              <a:spcAft>
                <a:spcPts val="0"/>
              </a:spcAft>
              <a:buClr>
                <a:schemeClr val="dk1"/>
              </a:buClr>
              <a:buSzPct val="100000"/>
              <a:buNone/>
            </a:pPr>
            <a:endParaRPr sz="1800" dirty="0">
              <a:solidFill>
                <a:srgbClr val="002060"/>
              </a:solidFill>
              <a:latin typeface="Arial"/>
              <a:ea typeface="Arial"/>
              <a:cs typeface="Arial"/>
              <a:sym typeface="Arial"/>
            </a:endParaRPr>
          </a:p>
          <a:p>
            <a:pPr marL="0" lvl="0" indent="0" algn="l" rtl="0">
              <a:lnSpc>
                <a:spcPct val="90000"/>
              </a:lnSpc>
              <a:spcBef>
                <a:spcPts val="1000"/>
              </a:spcBef>
              <a:spcAft>
                <a:spcPts val="0"/>
              </a:spcAft>
              <a:buClr>
                <a:schemeClr val="dk1"/>
              </a:buClr>
              <a:buSzPct val="100000"/>
              <a:buNone/>
            </a:pPr>
            <a:endParaRPr sz="1800" dirty="0">
              <a:solidFill>
                <a:srgbClr val="002060"/>
              </a:solidFill>
              <a:latin typeface="Arial"/>
              <a:ea typeface="Arial"/>
              <a:cs typeface="Arial"/>
              <a:sym typeface="Arial"/>
            </a:endParaRPr>
          </a:p>
          <a:p>
            <a:pPr marL="228600" lvl="0" indent="-148590" algn="l" rtl="0">
              <a:lnSpc>
                <a:spcPct val="90000"/>
              </a:lnSpc>
              <a:spcBef>
                <a:spcPts val="1000"/>
              </a:spcBef>
              <a:spcAft>
                <a:spcPts val="0"/>
              </a:spcAft>
              <a:buClr>
                <a:schemeClr val="dk1"/>
              </a:buClr>
              <a:buSzPct val="100000"/>
              <a:buFont typeface="Noto Sans Symbols"/>
              <a:buNone/>
            </a:pPr>
            <a:endParaRPr sz="1800" dirty="0">
              <a:solidFill>
                <a:srgbClr val="002060"/>
              </a:solidFill>
              <a:latin typeface="Arial"/>
              <a:ea typeface="Arial"/>
              <a:cs typeface="Arial"/>
              <a:sym typeface="Arial"/>
            </a:endParaRPr>
          </a:p>
        </p:txBody>
      </p:sp>
      <p:pic>
        <p:nvPicPr>
          <p:cNvPr id="215" name="Google Shape;215;p14" descr="Teacher"/>
          <p:cNvPicPr preferRelativeResize="0"/>
          <p:nvPr/>
        </p:nvPicPr>
        <p:blipFill rotWithShape="1">
          <a:blip r:embed="rId3">
            <a:alphaModFix/>
          </a:blip>
          <a:srcRect/>
          <a:stretch/>
        </p:blipFill>
        <p:spPr>
          <a:xfrm>
            <a:off x="8946776" y="1548307"/>
            <a:ext cx="2779059" cy="2638211"/>
          </a:xfrm>
          <a:prstGeom prst="rect">
            <a:avLst/>
          </a:prstGeom>
          <a:noFill/>
          <a:ln>
            <a:noFill/>
          </a:ln>
        </p:spPr>
      </p:pic>
      <p:sp>
        <p:nvSpPr>
          <p:cNvPr id="3" name="TextBox 2"/>
          <p:cNvSpPr txBox="1"/>
          <p:nvPr/>
        </p:nvSpPr>
        <p:spPr>
          <a:xfrm>
            <a:off x="9353892" y="1067540"/>
            <a:ext cx="2438400" cy="461665"/>
          </a:xfrm>
          <a:prstGeom prst="rect">
            <a:avLst/>
          </a:prstGeom>
          <a:noFill/>
        </p:spPr>
        <p:txBody>
          <a:bodyPr wrap="square" rtlCol="0">
            <a:spAutoFit/>
          </a:bodyPr>
          <a:lstStyle/>
          <a:p>
            <a:r>
              <a:rPr lang="en-GB" sz="2400" b="1" dirty="0" smtClean="0">
                <a:solidFill>
                  <a:srgbClr val="002060"/>
                </a:solidFill>
              </a:rPr>
              <a:t>MemDY</a:t>
            </a:r>
            <a:endParaRPr lang="en-US" sz="2400" b="1"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4">
                                            <p:txEl>
                                              <p:pRg st="2" end="2"/>
                                            </p:txEl>
                                          </p:spTgt>
                                        </p:tgtEl>
                                        <p:attrNameLst>
                                          <p:attrName>style.visibility</p:attrName>
                                        </p:attrNameLst>
                                      </p:cBhvr>
                                      <p:to>
                                        <p:strVal val="visible"/>
                                      </p:to>
                                    </p:set>
                                    <p:anim calcmode="lin" valueType="num">
                                      <p:cBhvr additive="base">
                                        <p:cTn id="7" dur="500" fill="hold"/>
                                        <p:tgtEl>
                                          <p:spTgt spid="214">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4">
                                            <p:txEl>
                                              <p:pRg st="3" end="3"/>
                                            </p:txEl>
                                          </p:spTgt>
                                        </p:tgtEl>
                                        <p:attrNameLst>
                                          <p:attrName>style.visibility</p:attrName>
                                        </p:attrNameLst>
                                      </p:cBhvr>
                                      <p:to>
                                        <p:strVal val="visible"/>
                                      </p:to>
                                    </p:set>
                                    <p:animEffect transition="in" filter="fade">
                                      <p:cBhvr>
                                        <p:cTn id="13" dur="1000"/>
                                        <p:tgtEl>
                                          <p:spTgt spid="214">
                                            <p:txEl>
                                              <p:pRg st="3" end="3"/>
                                            </p:txEl>
                                          </p:spTgt>
                                        </p:tgtEl>
                                      </p:cBhvr>
                                    </p:animEffect>
                                    <p:anim calcmode="lin" valueType="num">
                                      <p:cBhvr>
                                        <p:cTn id="14" dur="1000" fill="hold"/>
                                        <p:tgtEl>
                                          <p:spTgt spid="214">
                                            <p:txEl>
                                              <p:pRg st="3" end="3"/>
                                            </p:txEl>
                                          </p:spTgt>
                                        </p:tgtEl>
                                        <p:attrNameLst>
                                          <p:attrName>ppt_x</p:attrName>
                                        </p:attrNameLst>
                                      </p:cBhvr>
                                      <p:tavLst>
                                        <p:tav tm="0">
                                          <p:val>
                                            <p:strVal val="#ppt_x"/>
                                          </p:val>
                                        </p:tav>
                                        <p:tav tm="100000">
                                          <p:val>
                                            <p:strVal val="#ppt_x"/>
                                          </p:val>
                                        </p:tav>
                                      </p:tavLst>
                                    </p:anim>
                                    <p:anim calcmode="lin" valueType="num">
                                      <p:cBhvr>
                                        <p:cTn id="15" dur="1000" fill="hold"/>
                                        <p:tgtEl>
                                          <p:spTgt spid="21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4">
                                            <p:txEl>
                                              <p:pRg st="4" end="4"/>
                                            </p:txEl>
                                          </p:spTgt>
                                        </p:tgtEl>
                                        <p:attrNameLst>
                                          <p:attrName>style.visibility</p:attrName>
                                        </p:attrNameLst>
                                      </p:cBhvr>
                                      <p:to>
                                        <p:strVal val="visible"/>
                                      </p:to>
                                    </p:set>
                                    <p:animEffect transition="in" filter="fade">
                                      <p:cBhvr>
                                        <p:cTn id="20" dur="500"/>
                                        <p:tgtEl>
                                          <p:spTgt spid="21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14">
                                            <p:txEl>
                                              <p:pRg st="5" end="5"/>
                                            </p:txEl>
                                          </p:spTgt>
                                        </p:tgtEl>
                                        <p:attrNameLst>
                                          <p:attrName>style.visibility</p:attrName>
                                        </p:attrNameLst>
                                      </p:cBhvr>
                                      <p:to>
                                        <p:strVal val="visible"/>
                                      </p:to>
                                    </p:set>
                                    <p:animEffect transition="in" filter="fade">
                                      <p:cBhvr>
                                        <p:cTn id="23" dur="500"/>
                                        <p:tgtEl>
                                          <p:spTgt spid="214">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14">
                                            <p:txEl>
                                              <p:pRg st="6" end="6"/>
                                            </p:txEl>
                                          </p:spTgt>
                                        </p:tgtEl>
                                        <p:attrNameLst>
                                          <p:attrName>style.visibility</p:attrName>
                                        </p:attrNameLst>
                                      </p:cBhvr>
                                      <p:to>
                                        <p:strVal val="visible"/>
                                      </p:to>
                                    </p:set>
                                    <p:animEffect transition="in" filter="fade">
                                      <p:cBhvr>
                                        <p:cTn id="28" dur="1000"/>
                                        <p:tgtEl>
                                          <p:spTgt spid="214">
                                            <p:txEl>
                                              <p:pRg st="6" end="6"/>
                                            </p:txEl>
                                          </p:spTgt>
                                        </p:tgtEl>
                                      </p:cBhvr>
                                    </p:animEffect>
                                    <p:anim calcmode="lin" valueType="num">
                                      <p:cBhvr>
                                        <p:cTn id="29" dur="1000" fill="hold"/>
                                        <p:tgtEl>
                                          <p:spTgt spid="214">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21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animEffect transition="in" filter="fade">
                                      <p:cBhvr>
                                        <p:cTn id="35" dur="1000"/>
                                        <p:tgtEl>
                                          <p:spTgt spid="214">
                                            <p:txEl>
                                              <p:pRg st="7" end="7"/>
                                            </p:txEl>
                                          </p:spTgt>
                                        </p:tgtEl>
                                      </p:cBhvr>
                                    </p:animEffect>
                                    <p:anim calcmode="lin" valueType="num">
                                      <p:cBhvr>
                                        <p:cTn id="36" dur="1000" fill="hold"/>
                                        <p:tgtEl>
                                          <p:spTgt spid="214">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21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14">
                                            <p:txEl>
                                              <p:pRg st="8" end="8"/>
                                            </p:txEl>
                                          </p:spTgt>
                                        </p:tgtEl>
                                        <p:attrNameLst>
                                          <p:attrName>style.visibility</p:attrName>
                                        </p:attrNameLst>
                                      </p:cBhvr>
                                      <p:to>
                                        <p:strVal val="visible"/>
                                      </p:to>
                                    </p:set>
                                    <p:animEffect transition="in" filter="fade">
                                      <p:cBhvr>
                                        <p:cTn id="42" dur="1000"/>
                                        <p:tgtEl>
                                          <p:spTgt spid="214">
                                            <p:txEl>
                                              <p:pRg st="8" end="8"/>
                                            </p:txEl>
                                          </p:spTgt>
                                        </p:tgtEl>
                                      </p:cBhvr>
                                    </p:animEffect>
                                    <p:anim calcmode="lin" valueType="num">
                                      <p:cBhvr>
                                        <p:cTn id="43" dur="1000" fill="hold"/>
                                        <p:tgtEl>
                                          <p:spTgt spid="214">
                                            <p:txEl>
                                              <p:pRg st="8" end="8"/>
                                            </p:txEl>
                                          </p:spTgt>
                                        </p:tgtEl>
                                        <p:attrNameLst>
                                          <p:attrName>ppt_x</p:attrName>
                                        </p:attrNameLst>
                                      </p:cBhvr>
                                      <p:tavLst>
                                        <p:tav tm="0">
                                          <p:val>
                                            <p:strVal val="#ppt_x"/>
                                          </p:val>
                                        </p:tav>
                                        <p:tav tm="100000">
                                          <p:val>
                                            <p:strVal val="#ppt_x"/>
                                          </p:val>
                                        </p:tav>
                                      </p:tavLst>
                                    </p:anim>
                                    <p:anim calcmode="lin" valueType="num">
                                      <p:cBhvr>
                                        <p:cTn id="44" dur="1000" fill="hold"/>
                                        <p:tgtEl>
                                          <p:spTgt spid="21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14">
                                            <p:txEl>
                                              <p:pRg st="9" end="9"/>
                                            </p:txEl>
                                          </p:spTgt>
                                        </p:tgtEl>
                                        <p:attrNameLst>
                                          <p:attrName>style.visibility</p:attrName>
                                        </p:attrNameLst>
                                      </p:cBhvr>
                                      <p:to>
                                        <p:strVal val="visible"/>
                                      </p:to>
                                    </p:set>
                                    <p:animEffect transition="in" filter="fade">
                                      <p:cBhvr>
                                        <p:cTn id="49" dur="1000"/>
                                        <p:tgtEl>
                                          <p:spTgt spid="214">
                                            <p:txEl>
                                              <p:pRg st="9" end="9"/>
                                            </p:txEl>
                                          </p:spTgt>
                                        </p:tgtEl>
                                      </p:cBhvr>
                                    </p:animEffect>
                                    <p:anim calcmode="lin" valueType="num">
                                      <p:cBhvr>
                                        <p:cTn id="50" dur="1000" fill="hold"/>
                                        <p:tgtEl>
                                          <p:spTgt spid="214">
                                            <p:txEl>
                                              <p:pRg st="9" end="9"/>
                                            </p:txEl>
                                          </p:spTgt>
                                        </p:tgtEl>
                                        <p:attrNameLst>
                                          <p:attrName>ppt_x</p:attrName>
                                        </p:attrNameLst>
                                      </p:cBhvr>
                                      <p:tavLst>
                                        <p:tav tm="0">
                                          <p:val>
                                            <p:strVal val="#ppt_x"/>
                                          </p:val>
                                        </p:tav>
                                        <p:tav tm="100000">
                                          <p:val>
                                            <p:strVal val="#ppt_x"/>
                                          </p:val>
                                        </p:tav>
                                      </p:tavLst>
                                    </p:anim>
                                    <p:anim calcmode="lin" valueType="num">
                                      <p:cBhvr>
                                        <p:cTn id="51" dur="1000" fill="hold"/>
                                        <p:tgtEl>
                                          <p:spTgt spid="214">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14">
                                            <p:txEl>
                                              <p:pRg st="10" end="10"/>
                                            </p:txEl>
                                          </p:spTgt>
                                        </p:tgtEl>
                                        <p:attrNameLst>
                                          <p:attrName>style.visibility</p:attrName>
                                        </p:attrNameLst>
                                      </p:cBhvr>
                                      <p:to>
                                        <p:strVal val="visible"/>
                                      </p:to>
                                    </p:set>
                                    <p:animEffect transition="in" filter="fade">
                                      <p:cBhvr>
                                        <p:cTn id="56" dur="500"/>
                                        <p:tgtEl>
                                          <p:spTgt spid="214">
                                            <p:txEl>
                                              <p:pRg st="10" end="1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14">
                                            <p:txEl>
                                              <p:pRg st="11" end="11"/>
                                            </p:txEl>
                                          </p:spTgt>
                                        </p:tgtEl>
                                        <p:attrNameLst>
                                          <p:attrName>style.visibility</p:attrName>
                                        </p:attrNameLst>
                                      </p:cBhvr>
                                      <p:to>
                                        <p:strVal val="visible"/>
                                      </p:to>
                                    </p:set>
                                    <p:animEffect transition="in" filter="fade">
                                      <p:cBhvr>
                                        <p:cTn id="59" dur="500"/>
                                        <p:tgtEl>
                                          <p:spTgt spid="2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1" name="Google Shape;381;p30"/>
          <p:cNvSpPr txBox="1"/>
          <p:nvPr/>
        </p:nvSpPr>
        <p:spPr>
          <a:xfrm>
            <a:off x="3562231" y="0"/>
            <a:ext cx="5067600" cy="8460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02060"/>
              </a:buClr>
              <a:buSzPts val="2800"/>
              <a:buFont typeface="Arial"/>
              <a:buNone/>
            </a:pPr>
            <a:r>
              <a:rPr lang="en-GB" sz="2800" b="1" dirty="0" smtClean="0">
                <a:solidFill>
                  <a:srgbClr val="002060"/>
                </a:solidFill>
              </a:rPr>
              <a:t>Web App Code</a:t>
            </a:r>
            <a:endParaRPr dirty="0"/>
          </a:p>
        </p:txBody>
      </p:sp>
      <p:pic>
        <p:nvPicPr>
          <p:cNvPr id="2" name="Picture 1"/>
          <p:cNvPicPr>
            <a:picLocks noChangeAspect="1"/>
          </p:cNvPicPr>
          <p:nvPr/>
        </p:nvPicPr>
        <p:blipFill>
          <a:blip r:embed="rId3"/>
          <a:stretch>
            <a:fillRect/>
          </a:stretch>
        </p:blipFill>
        <p:spPr>
          <a:xfrm>
            <a:off x="824754" y="771499"/>
            <a:ext cx="10766611" cy="5771426"/>
          </a:xfrm>
          <a:prstGeom prst="rect">
            <a:avLst/>
          </a:prstGeom>
        </p:spPr>
      </p:pic>
    </p:spTree>
    <p:extLst>
      <p:ext uri="{BB962C8B-B14F-4D97-AF65-F5344CB8AC3E}">
        <p14:creationId xmlns:p14="http://schemas.microsoft.com/office/powerpoint/2010/main" val="4039601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p:nvPr/>
        </p:nvSpPr>
        <p:spPr>
          <a:xfrm>
            <a:off x="-174883" y="448386"/>
            <a:ext cx="2949300" cy="9849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chemeClr val="lt1"/>
              </a:buClr>
              <a:buSzPts val="2000"/>
              <a:buFont typeface="Arial"/>
              <a:buNone/>
            </a:pPr>
            <a:r>
              <a:rPr lang="en-US" sz="2000" b="1">
                <a:solidFill>
                  <a:schemeClr val="lt1"/>
                </a:solidFill>
                <a:latin typeface="Arial"/>
                <a:ea typeface="Arial"/>
                <a:cs typeface="Arial"/>
                <a:sym typeface="Arial"/>
              </a:rPr>
              <a:t>Mobile App</a:t>
            </a:r>
            <a:endParaRPr/>
          </a:p>
        </p:txBody>
      </p:sp>
      <p:sp>
        <p:nvSpPr>
          <p:cNvPr id="388" name="Google Shape;388;p31"/>
          <p:cNvSpPr txBox="1"/>
          <p:nvPr/>
        </p:nvSpPr>
        <p:spPr>
          <a:xfrm>
            <a:off x="-4123" y="0"/>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390" name="Google Shape;390;p31"/>
          <p:cNvSpPr/>
          <p:nvPr/>
        </p:nvSpPr>
        <p:spPr>
          <a:xfrm>
            <a:off x="179294" y="1399333"/>
            <a:ext cx="2768033" cy="9404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400" dirty="0" smtClean="0">
                <a:solidFill>
                  <a:srgbClr val="F2F2F2"/>
                </a:solidFill>
              </a:rPr>
              <a:t>Mobile Application Module</a:t>
            </a:r>
            <a:endParaRPr dirty="0"/>
          </a:p>
        </p:txBody>
      </p:sp>
      <p:sp>
        <p:nvSpPr>
          <p:cNvPr id="392" name="Google Shape;392;p31"/>
          <p:cNvSpPr/>
          <p:nvPr/>
        </p:nvSpPr>
        <p:spPr>
          <a:xfrm>
            <a:off x="480677" y="2696036"/>
            <a:ext cx="20121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p>
        </p:txBody>
      </p:sp>
      <p:sp>
        <p:nvSpPr>
          <p:cNvPr id="393" name="Google Shape;393;p31"/>
          <p:cNvSpPr/>
          <p:nvPr/>
        </p:nvSpPr>
        <p:spPr>
          <a:xfrm>
            <a:off x="26228" y="3238635"/>
            <a:ext cx="29211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p>
        </p:txBody>
      </p:sp>
      <p:sp>
        <p:nvSpPr>
          <p:cNvPr id="2" name="TextBox 1"/>
          <p:cNvSpPr txBox="1"/>
          <p:nvPr/>
        </p:nvSpPr>
        <p:spPr>
          <a:xfrm>
            <a:off x="856351" y="781238"/>
            <a:ext cx="1918066" cy="461665"/>
          </a:xfrm>
          <a:prstGeom prst="rect">
            <a:avLst/>
          </a:prstGeom>
          <a:noFill/>
        </p:spPr>
        <p:txBody>
          <a:bodyPr wrap="square" rtlCol="0">
            <a:spAutoFit/>
          </a:bodyPr>
          <a:lstStyle/>
          <a:p>
            <a:r>
              <a:rPr lang="en-GB" sz="2400" b="1" i="1" dirty="0" smtClean="0">
                <a:solidFill>
                  <a:schemeClr val="bg1"/>
                </a:solidFill>
              </a:rPr>
              <a:t>MemDY</a:t>
            </a:r>
            <a:endParaRPr lang="en-US" sz="2400" b="1" i="1"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8905" y="62753"/>
            <a:ext cx="3172813" cy="6707849"/>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4"/>
        <p:cNvGrpSpPr/>
        <p:nvPr/>
      </p:nvGrpSpPr>
      <p:grpSpPr>
        <a:xfrm>
          <a:off x="0" y="0"/>
          <a:ext cx="0" cy="0"/>
          <a:chOff x="0" y="0"/>
          <a:chExt cx="0" cy="0"/>
        </a:xfrm>
      </p:grpSpPr>
      <p:sp>
        <p:nvSpPr>
          <p:cNvPr id="465" name="Google Shape;465;p35"/>
          <p:cNvSpPr txBox="1">
            <a:spLocks noGrp="1"/>
          </p:cNvSpPr>
          <p:nvPr>
            <p:ph type="ctrTitle"/>
          </p:nvPr>
        </p:nvSpPr>
        <p:spPr>
          <a:xfrm>
            <a:off x="990600" y="645086"/>
            <a:ext cx="10210800" cy="1099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2060"/>
              </a:buClr>
              <a:buSzPts val="5400"/>
              <a:buFont typeface="Arial"/>
              <a:buNone/>
            </a:pPr>
            <a:r>
              <a:rPr lang="en-US" sz="5400" dirty="0">
                <a:solidFill>
                  <a:srgbClr val="002060"/>
                </a:solidFill>
                <a:latin typeface="Arial"/>
                <a:ea typeface="Arial"/>
                <a:cs typeface="Arial"/>
                <a:sym typeface="Arial"/>
              </a:rPr>
              <a:t>Thank you for your attention</a:t>
            </a:r>
            <a:endParaRPr dirty="0"/>
          </a:p>
        </p:txBody>
      </p:sp>
      <p:sp>
        <p:nvSpPr>
          <p:cNvPr id="466" name="Google Shape;466;p35"/>
          <p:cNvSpPr txBox="1">
            <a:spLocks noGrp="1"/>
          </p:cNvSpPr>
          <p:nvPr>
            <p:ph type="subTitle" idx="1"/>
          </p:nvPr>
        </p:nvSpPr>
        <p:spPr>
          <a:xfrm>
            <a:off x="990600" y="1948553"/>
            <a:ext cx="10210800" cy="528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latin typeface="Quattrocento Sans"/>
                <a:ea typeface="Quattrocento Sans"/>
                <a:cs typeface="Quattrocento Sans"/>
                <a:sym typeface="Quattrocento Sans"/>
              </a:rPr>
              <a:t>Questions and suggestions are welcomed!</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5"/>
          <p:cNvSpPr txBox="1"/>
          <p:nvPr/>
        </p:nvSpPr>
        <p:spPr>
          <a:xfrm>
            <a:off x="182408" y="3955466"/>
            <a:ext cx="2796900" cy="796200"/>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90000"/>
              </a:lnSpc>
              <a:spcBef>
                <a:spcPts val="0"/>
              </a:spcBef>
              <a:spcAft>
                <a:spcPts val="0"/>
              </a:spcAft>
              <a:buClr>
                <a:schemeClr val="dk1"/>
              </a:buClr>
              <a:buSzPts val="2600"/>
              <a:buFont typeface="Arial"/>
              <a:buNone/>
            </a:pPr>
            <a:r>
              <a:rPr lang="en-GB" sz="2600" b="1" dirty="0" smtClean="0">
                <a:solidFill>
                  <a:schemeClr val="dk1"/>
                </a:solidFill>
                <a:latin typeface="Calibri"/>
                <a:cs typeface="Calibri"/>
                <a:sym typeface="Calibri"/>
              </a:rPr>
              <a:t>Imran Ali</a:t>
            </a:r>
            <a:endParaRPr dirty="0"/>
          </a:p>
          <a:p>
            <a:pPr marL="0" marR="0" lvl="0" indent="0" algn="ctr" rtl="0">
              <a:lnSpc>
                <a:spcPct val="90000"/>
              </a:lnSpc>
              <a:spcBef>
                <a:spcPts val="100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Team Member</a:t>
            </a:r>
            <a:endParaRPr dirty="0"/>
          </a:p>
        </p:txBody>
      </p:sp>
      <p:sp>
        <p:nvSpPr>
          <p:cNvPr id="222" name="Google Shape;222;p15"/>
          <p:cNvSpPr txBox="1"/>
          <p:nvPr/>
        </p:nvSpPr>
        <p:spPr>
          <a:xfrm>
            <a:off x="0" y="87722"/>
            <a:ext cx="12192000" cy="1221125"/>
          </a:xfrm>
          <a:prstGeom prst="rect">
            <a:avLst/>
          </a:prstGeom>
          <a:gradFill>
            <a:gsLst>
              <a:gs pos="0">
                <a:srgbClr val="002060"/>
              </a:gs>
              <a:gs pos="87000">
                <a:srgbClr val="002060"/>
              </a:gs>
              <a:gs pos="93500">
                <a:srgbClr val="7989A9"/>
              </a:gs>
              <a:gs pos="100000">
                <a:srgbClr val="7989A9"/>
              </a:gs>
            </a:gsLst>
            <a:lin ang="5400012"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dirty="0">
              <a:solidFill>
                <a:srgbClr val="F2F2F2"/>
              </a:solidFill>
              <a:latin typeface="Arial"/>
              <a:ea typeface="Arial"/>
              <a:cs typeface="Arial"/>
              <a:sym typeface="Arial"/>
            </a:endParaRPr>
          </a:p>
          <a:p>
            <a:pPr marL="0" marR="0" lvl="0" indent="0" algn="ctr" rtl="0">
              <a:lnSpc>
                <a:spcPct val="90000"/>
              </a:lnSpc>
              <a:spcBef>
                <a:spcPts val="0"/>
              </a:spcBef>
              <a:spcAft>
                <a:spcPts val="0"/>
              </a:spcAft>
              <a:buClr>
                <a:srgbClr val="F2F2F2"/>
              </a:buClr>
              <a:buSzPct val="100000"/>
              <a:buFont typeface="Arial"/>
              <a:buNone/>
            </a:pPr>
            <a:r>
              <a:rPr lang="en-US" sz="4000" b="0" i="0" u="none" strike="noStrike" cap="none" dirty="0">
                <a:solidFill>
                  <a:srgbClr val="F2F2F2"/>
                </a:solidFill>
                <a:latin typeface="Arial"/>
                <a:ea typeface="Arial"/>
                <a:cs typeface="Arial"/>
                <a:sym typeface="Arial"/>
              </a:rPr>
              <a:t>Our Team</a:t>
            </a:r>
            <a:endParaRPr dirty="0"/>
          </a:p>
        </p:txBody>
      </p:sp>
      <p:pic>
        <p:nvPicPr>
          <p:cNvPr id="228" name="Google Shape;228;p15"/>
          <p:cNvPicPr preferRelativeResize="0"/>
          <p:nvPr/>
        </p:nvPicPr>
        <p:blipFill rotWithShape="1">
          <a:blip r:embed="rId3">
            <a:alphaModFix/>
          </a:blip>
          <a:srcRect/>
          <a:stretch/>
        </p:blipFill>
        <p:spPr>
          <a:xfrm>
            <a:off x="3454438" y="1552331"/>
            <a:ext cx="1976400" cy="1980000"/>
          </a:xfrm>
          <a:prstGeom prst="ellipse">
            <a:avLst/>
          </a:prstGeom>
          <a:noFill/>
          <a:ln w="28575" cap="flat" cmpd="sng">
            <a:solidFill>
              <a:schemeClr val="lt1"/>
            </a:solidFill>
            <a:prstDash val="solid"/>
            <a:round/>
            <a:headEnd type="none" w="sm" len="sm"/>
            <a:tailEnd type="none" w="sm" len="sm"/>
          </a:ln>
        </p:spPr>
      </p:pic>
      <p:sp>
        <p:nvSpPr>
          <p:cNvPr id="229" name="Google Shape;229;p15"/>
          <p:cNvSpPr txBox="1"/>
          <p:nvPr/>
        </p:nvSpPr>
        <p:spPr>
          <a:xfrm>
            <a:off x="3130573" y="3948422"/>
            <a:ext cx="2796900" cy="796200"/>
          </a:xfrm>
          <a:prstGeom prst="rect">
            <a:avLst/>
          </a:prstGeom>
          <a:noFill/>
          <a:ln>
            <a:noFill/>
          </a:ln>
        </p:spPr>
        <p:txBody>
          <a:bodyPr spcFirstLastPara="1" wrap="square" lIns="91425" tIns="45700" rIns="91425" bIns="45700" anchor="b" anchorCtr="0">
            <a:normAutofit fontScale="92500" lnSpcReduction="10000"/>
          </a:bodyPr>
          <a:lstStyle/>
          <a:p>
            <a:pPr marL="0" marR="0" lvl="0" indent="0" algn="ctr" rtl="0">
              <a:lnSpc>
                <a:spcPct val="90000"/>
              </a:lnSpc>
              <a:spcBef>
                <a:spcPts val="0"/>
              </a:spcBef>
              <a:spcAft>
                <a:spcPts val="0"/>
              </a:spcAft>
              <a:buClr>
                <a:schemeClr val="dk1"/>
              </a:buClr>
              <a:buSzPct val="100000"/>
              <a:buFont typeface="Arial"/>
              <a:buNone/>
            </a:pPr>
            <a:r>
              <a:rPr lang="en-US" sz="2800" b="1" i="0" u="none" strike="noStrike" cap="none" dirty="0">
                <a:solidFill>
                  <a:schemeClr val="dk1"/>
                </a:solidFill>
                <a:latin typeface="Calibri"/>
                <a:ea typeface="Calibri"/>
                <a:cs typeface="Calibri"/>
                <a:sym typeface="Calibri"/>
              </a:rPr>
              <a:t>Mr. Khalid Hussain</a:t>
            </a:r>
            <a:endParaRPr sz="2000" b="1" i="0" u="none" strike="noStrike" cap="none" dirty="0">
              <a:solidFill>
                <a:schemeClr val="dk1"/>
              </a:solidFill>
              <a:latin typeface="Calibri"/>
              <a:ea typeface="Calibri"/>
              <a:cs typeface="Calibri"/>
              <a:sym typeface="Calibri"/>
            </a:endParaRPr>
          </a:p>
          <a:p>
            <a:pPr marL="0" marR="0" lvl="0" indent="0" algn="ctr" rtl="0">
              <a:lnSpc>
                <a:spcPct val="90000"/>
              </a:lnSpc>
              <a:spcBef>
                <a:spcPts val="1000"/>
              </a:spcBef>
              <a:spcAft>
                <a:spcPts val="0"/>
              </a:spcAft>
              <a:buClr>
                <a:schemeClr val="dk1"/>
              </a:buClr>
              <a:buSzPct val="100000"/>
              <a:buFont typeface="Arial"/>
              <a:buNone/>
            </a:pPr>
            <a:r>
              <a:rPr lang="en-US" sz="1900" b="0" i="0" u="none" strike="noStrike" cap="none" dirty="0">
                <a:solidFill>
                  <a:schemeClr val="dk1"/>
                </a:solidFill>
                <a:latin typeface="Calibri"/>
                <a:ea typeface="Calibri"/>
                <a:cs typeface="Calibri"/>
                <a:sym typeface="Calibri"/>
              </a:rPr>
              <a:t>Supervisor</a:t>
            </a:r>
            <a:endParaRPr dirty="0"/>
          </a:p>
        </p:txBody>
      </p:sp>
      <p:sp>
        <p:nvSpPr>
          <p:cNvPr id="230" name="Google Shape;230;p15"/>
          <p:cNvSpPr txBox="1"/>
          <p:nvPr/>
        </p:nvSpPr>
        <p:spPr>
          <a:xfrm>
            <a:off x="5927473" y="3955466"/>
            <a:ext cx="2796900" cy="796200"/>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90000"/>
              </a:lnSpc>
              <a:spcBef>
                <a:spcPts val="0"/>
              </a:spcBef>
              <a:spcAft>
                <a:spcPts val="0"/>
              </a:spcAft>
              <a:buClr>
                <a:schemeClr val="dk1"/>
              </a:buClr>
              <a:buSzPts val="2600"/>
              <a:buFont typeface="Arial"/>
              <a:buNone/>
            </a:pPr>
            <a:r>
              <a:rPr lang="en-GB" sz="2600" b="1" dirty="0" smtClean="0">
                <a:solidFill>
                  <a:schemeClr val="dk1"/>
                </a:solidFill>
                <a:latin typeface="Calibri"/>
                <a:cs typeface="Calibri"/>
                <a:sym typeface="Calibri"/>
              </a:rPr>
              <a:t>Ghulam Hussain</a:t>
            </a:r>
            <a:endParaRPr dirty="0"/>
          </a:p>
          <a:p>
            <a:pPr marL="0" marR="0" lvl="0" indent="0" algn="ctr" rtl="0">
              <a:lnSpc>
                <a:spcPct val="90000"/>
              </a:lnSpc>
              <a:spcBef>
                <a:spcPts val="100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Team </a:t>
            </a:r>
            <a:r>
              <a:rPr lang="en-US" sz="1800" dirty="0" smtClean="0">
                <a:solidFill>
                  <a:schemeClr val="dk1"/>
                </a:solidFill>
                <a:latin typeface="Calibri"/>
                <a:ea typeface="Calibri"/>
                <a:cs typeface="Calibri"/>
                <a:sym typeface="Calibri"/>
              </a:rPr>
              <a:t>Leader</a:t>
            </a:r>
            <a:endParaRPr dirty="0"/>
          </a:p>
        </p:txBody>
      </p:sp>
      <p:pic>
        <p:nvPicPr>
          <p:cNvPr id="231" name="Google Shape;231;p15"/>
          <p:cNvPicPr preferRelativeResize="0"/>
          <p:nvPr/>
        </p:nvPicPr>
        <p:blipFill rotWithShape="1">
          <a:blip r:embed="rId4">
            <a:alphaModFix/>
          </a:blip>
          <a:srcRect/>
          <a:stretch/>
        </p:blipFill>
        <p:spPr>
          <a:xfrm>
            <a:off x="-79514" y="6286864"/>
            <a:ext cx="12311271" cy="640126"/>
          </a:xfrm>
          <a:prstGeom prst="rect">
            <a:avLst/>
          </a:prstGeom>
          <a:noFill/>
          <a:ln>
            <a:noFill/>
          </a:ln>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93987"/>
            <a:ext cx="1991787" cy="19917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538" y="1534653"/>
            <a:ext cx="2047921" cy="20479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6" name="Google Shape;230;p15"/>
          <p:cNvSpPr txBox="1"/>
          <p:nvPr/>
        </p:nvSpPr>
        <p:spPr>
          <a:xfrm>
            <a:off x="8875638" y="3955466"/>
            <a:ext cx="2796900" cy="796200"/>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90000"/>
              </a:lnSpc>
              <a:spcBef>
                <a:spcPts val="0"/>
              </a:spcBef>
              <a:spcAft>
                <a:spcPts val="0"/>
              </a:spcAft>
              <a:buClr>
                <a:schemeClr val="dk1"/>
              </a:buClr>
              <a:buSzPts val="2600"/>
              <a:buFont typeface="Arial"/>
              <a:buNone/>
            </a:pPr>
            <a:r>
              <a:rPr lang="en-GB" sz="2600" b="1" dirty="0" smtClean="0">
                <a:solidFill>
                  <a:schemeClr val="dk1"/>
                </a:solidFill>
                <a:latin typeface="Calibri"/>
                <a:cs typeface="Calibri"/>
                <a:sym typeface="Calibri"/>
              </a:rPr>
              <a:t>Rajesh Kumar</a:t>
            </a:r>
            <a:endParaRPr dirty="0"/>
          </a:p>
          <a:p>
            <a:pPr marL="0" marR="0" lvl="0" indent="0" algn="ctr" rtl="0">
              <a:lnSpc>
                <a:spcPct val="90000"/>
              </a:lnSpc>
              <a:spcBef>
                <a:spcPts val="100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Team Member</a:t>
            </a:r>
            <a:endParaRPr dirty="0"/>
          </a:p>
        </p:txBody>
      </p:sp>
      <p:sp>
        <p:nvSpPr>
          <p:cNvPr id="4" name="TextBox 3"/>
          <p:cNvSpPr txBox="1"/>
          <p:nvPr/>
        </p:nvSpPr>
        <p:spPr>
          <a:xfrm>
            <a:off x="9879105" y="6453038"/>
            <a:ext cx="1335741" cy="400110"/>
          </a:xfrm>
          <a:prstGeom prst="rect">
            <a:avLst/>
          </a:prstGeom>
          <a:noFill/>
        </p:spPr>
        <p:txBody>
          <a:bodyPr wrap="square" rtlCol="0">
            <a:spAutoFit/>
          </a:bodyPr>
          <a:lstStyle/>
          <a:p>
            <a:r>
              <a:rPr lang="en-GB" sz="2000" i="1" dirty="0" smtClean="0">
                <a:solidFill>
                  <a:schemeClr val="tx2"/>
                </a:solidFill>
              </a:rPr>
              <a:t>MemDY</a:t>
            </a:r>
            <a:endParaRPr lang="en-US" sz="2000" i="1" dirty="0">
              <a:solidFill>
                <a:schemeClr val="tx2"/>
              </a:solidFill>
            </a:endParaRPr>
          </a:p>
        </p:txBody>
      </p:sp>
      <p:sp>
        <p:nvSpPr>
          <p:cNvPr id="5" name="Oval 4"/>
          <p:cNvSpPr/>
          <p:nvPr/>
        </p:nvSpPr>
        <p:spPr>
          <a:xfrm>
            <a:off x="8724373" y="1593987"/>
            <a:ext cx="2490473" cy="1938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2">
                                            <p:txEl>
                                              <p:pRg st="1" end="1"/>
                                            </p:txEl>
                                          </p:spTgt>
                                        </p:tgtEl>
                                        <p:attrNameLst>
                                          <p:attrName>style.visibility</p:attrName>
                                        </p:attrNameLst>
                                      </p:cBhvr>
                                      <p:to>
                                        <p:strVal val="visible"/>
                                      </p:to>
                                    </p:set>
                                    <p:anim calcmode="lin" valueType="num">
                                      <p:cBhvr additive="base">
                                        <p:cTn id="7" dur="500" fill="hold"/>
                                        <p:tgtEl>
                                          <p:spTgt spid="22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21">
                                            <p:txEl>
                                              <p:pRg st="0" end="0"/>
                                            </p:txEl>
                                          </p:spTgt>
                                        </p:tgtEl>
                                        <p:attrNameLst>
                                          <p:attrName>style.visibility</p:attrName>
                                        </p:attrNameLst>
                                      </p:cBhvr>
                                      <p:to>
                                        <p:strVal val="visible"/>
                                      </p:to>
                                    </p:set>
                                    <p:anim calcmode="lin" valueType="num">
                                      <p:cBhvr additive="base">
                                        <p:cTn id="19" dur="500" fill="hold"/>
                                        <p:tgtEl>
                                          <p:spTgt spid="22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21">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1">
                                            <p:txEl>
                                              <p:pRg st="1" end="1"/>
                                            </p:txEl>
                                          </p:spTgt>
                                        </p:tgtEl>
                                        <p:attrNameLst>
                                          <p:attrName>style.visibility</p:attrName>
                                        </p:attrNameLst>
                                      </p:cBhvr>
                                      <p:to>
                                        <p:strVal val="visible"/>
                                      </p:to>
                                    </p:set>
                                    <p:anim calcmode="lin" valueType="num">
                                      <p:cBhvr additive="base">
                                        <p:cTn id="23" dur="500" fill="hold"/>
                                        <p:tgtEl>
                                          <p:spTgt spid="221">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28"/>
                                        </p:tgtEl>
                                        <p:attrNameLst>
                                          <p:attrName>style.visibility</p:attrName>
                                        </p:attrNameLst>
                                      </p:cBhvr>
                                      <p:to>
                                        <p:strVal val="visible"/>
                                      </p:to>
                                    </p:set>
                                    <p:anim calcmode="lin" valueType="num">
                                      <p:cBhvr additive="base">
                                        <p:cTn id="29" dur="500" fill="hold"/>
                                        <p:tgtEl>
                                          <p:spTgt spid="228"/>
                                        </p:tgtEl>
                                        <p:attrNameLst>
                                          <p:attrName>ppt_x</p:attrName>
                                        </p:attrNameLst>
                                      </p:cBhvr>
                                      <p:tavLst>
                                        <p:tav tm="0">
                                          <p:val>
                                            <p:strVal val="#ppt_x"/>
                                          </p:val>
                                        </p:tav>
                                        <p:tav tm="100000">
                                          <p:val>
                                            <p:strVal val="#ppt_x"/>
                                          </p:val>
                                        </p:tav>
                                      </p:tavLst>
                                    </p:anim>
                                    <p:anim calcmode="lin" valueType="num">
                                      <p:cBhvr additive="base">
                                        <p:cTn id="30" dur="500" fill="hold"/>
                                        <p:tgtEl>
                                          <p:spTgt spid="22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29">
                                            <p:txEl>
                                              <p:pRg st="0" end="0"/>
                                            </p:txEl>
                                          </p:spTgt>
                                        </p:tgtEl>
                                        <p:attrNameLst>
                                          <p:attrName>style.visibility</p:attrName>
                                        </p:attrNameLst>
                                      </p:cBhvr>
                                      <p:to>
                                        <p:strVal val="visible"/>
                                      </p:to>
                                    </p:set>
                                    <p:anim calcmode="lin" valueType="num">
                                      <p:cBhvr additive="base">
                                        <p:cTn id="35" dur="500" fill="hold"/>
                                        <p:tgtEl>
                                          <p:spTgt spid="229">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29">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29">
                                            <p:txEl>
                                              <p:pRg st="1" end="1"/>
                                            </p:txEl>
                                          </p:spTgt>
                                        </p:tgtEl>
                                        <p:attrNameLst>
                                          <p:attrName>style.visibility</p:attrName>
                                        </p:attrNameLst>
                                      </p:cBhvr>
                                      <p:to>
                                        <p:strVal val="visible"/>
                                      </p:to>
                                    </p:set>
                                    <p:anim calcmode="lin" valueType="num">
                                      <p:cBhvr additive="base">
                                        <p:cTn id="39" dur="500" fill="hold"/>
                                        <p:tgtEl>
                                          <p:spTgt spid="229">
                                            <p:txEl>
                                              <p:pRg st="1" end="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ppt_x"/>
                                          </p:val>
                                        </p:tav>
                                        <p:tav tm="100000">
                                          <p:val>
                                            <p:strVal val="#ppt_x"/>
                                          </p:val>
                                        </p:tav>
                                      </p:tavLst>
                                    </p:anim>
                                    <p:anim calcmode="lin" valueType="num">
                                      <p:cBhvr additive="base">
                                        <p:cTn id="4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30">
                                            <p:txEl>
                                              <p:pRg st="0" end="0"/>
                                            </p:txEl>
                                          </p:spTgt>
                                        </p:tgtEl>
                                        <p:attrNameLst>
                                          <p:attrName>style.visibility</p:attrName>
                                        </p:attrNameLst>
                                      </p:cBhvr>
                                      <p:to>
                                        <p:strVal val="visible"/>
                                      </p:to>
                                    </p:set>
                                    <p:anim calcmode="lin" valueType="num">
                                      <p:cBhvr additive="base">
                                        <p:cTn id="51" dur="500" fill="hold"/>
                                        <p:tgtEl>
                                          <p:spTgt spid="230">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30">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30">
                                            <p:txEl>
                                              <p:pRg st="1" end="1"/>
                                            </p:txEl>
                                          </p:spTgt>
                                        </p:tgtEl>
                                        <p:attrNameLst>
                                          <p:attrName>style.visibility</p:attrName>
                                        </p:attrNameLst>
                                      </p:cBhvr>
                                      <p:to>
                                        <p:strVal val="visible"/>
                                      </p:to>
                                    </p:set>
                                    <p:anim calcmode="lin" valueType="num">
                                      <p:cBhvr additive="base">
                                        <p:cTn id="55" dur="500" fill="hold"/>
                                        <p:tgtEl>
                                          <p:spTgt spid="230">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3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additive="base">
                                        <p:cTn id="61" dur="500" fill="hold"/>
                                        <p:tgtEl>
                                          <p:spTgt spid="5"/>
                                        </p:tgtEl>
                                        <p:attrNameLst>
                                          <p:attrName>ppt_x</p:attrName>
                                        </p:attrNameLst>
                                      </p:cBhvr>
                                      <p:tavLst>
                                        <p:tav tm="0">
                                          <p:val>
                                            <p:strVal val="#ppt_x"/>
                                          </p:val>
                                        </p:tav>
                                        <p:tav tm="100000">
                                          <p:val>
                                            <p:strVal val="#ppt_x"/>
                                          </p:val>
                                        </p:tav>
                                      </p:tavLst>
                                    </p:anim>
                                    <p:anim calcmode="lin" valueType="num">
                                      <p:cBhvr additive="base">
                                        <p:cTn id="6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6">
                                            <p:txEl>
                                              <p:pRg st="0" end="0"/>
                                            </p:txEl>
                                          </p:spTgt>
                                        </p:tgtEl>
                                        <p:attrNameLst>
                                          <p:attrName>style.visibility</p:attrName>
                                        </p:attrNameLst>
                                      </p:cBhvr>
                                      <p:to>
                                        <p:strVal val="visible"/>
                                      </p:to>
                                    </p:set>
                                    <p:anim calcmode="lin" valueType="num">
                                      <p:cBhvr additive="base">
                                        <p:cTn id="6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16">
                                            <p:txEl>
                                              <p:pRg st="1" end="1"/>
                                            </p:txEl>
                                          </p:spTgt>
                                        </p:tgtEl>
                                        <p:attrNameLst>
                                          <p:attrName>style.visibility</p:attrName>
                                        </p:attrNameLst>
                                      </p:cBhvr>
                                      <p:to>
                                        <p:strVal val="visible"/>
                                      </p:to>
                                    </p:set>
                                    <p:anim calcmode="lin" valueType="num">
                                      <p:cBhvr additive="base">
                                        <p:cTn id="71"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7"/>
        <p:cNvGrpSpPr/>
        <p:nvPr/>
      </p:nvGrpSpPr>
      <p:grpSpPr>
        <a:xfrm>
          <a:off x="0" y="0"/>
          <a:ext cx="0" cy="0"/>
          <a:chOff x="0" y="0"/>
          <a:chExt cx="0" cy="0"/>
        </a:xfrm>
      </p:grpSpPr>
      <p:sp>
        <p:nvSpPr>
          <p:cNvPr id="238" name="Google Shape;238;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9" name="Google Shape;239;p16"/>
          <p:cNvSpPr txBox="1">
            <a:spLocks noGrp="1"/>
          </p:cNvSpPr>
          <p:nvPr>
            <p:ph type="title"/>
          </p:nvPr>
        </p:nvSpPr>
        <p:spPr>
          <a:xfrm>
            <a:off x="1094095" y="851517"/>
            <a:ext cx="5238600" cy="2991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4800"/>
              <a:buFont typeface="Arial"/>
              <a:buNone/>
            </a:pPr>
            <a:r>
              <a:rPr lang="en-US" sz="4800" b="1">
                <a:solidFill>
                  <a:srgbClr val="002060"/>
                </a:solidFill>
                <a:latin typeface="Arial"/>
                <a:ea typeface="Arial"/>
                <a:cs typeface="Arial"/>
                <a:sym typeface="Arial"/>
              </a:rPr>
              <a:t>Introduction</a:t>
            </a:r>
            <a:endParaRPr/>
          </a:p>
        </p:txBody>
      </p:sp>
      <p:sp>
        <p:nvSpPr>
          <p:cNvPr id="240" name="Google Shape;240;p16"/>
          <p:cNvSpPr/>
          <p:nvPr/>
        </p:nvSpPr>
        <p:spPr>
          <a:xfrm>
            <a:off x="5510370" y="851518"/>
            <a:ext cx="6184806" cy="5154967"/>
          </a:xfrm>
          <a:custGeom>
            <a:avLst/>
            <a:gdLst/>
            <a:ahLst/>
            <a:cxnLst/>
            <a:rect l="l" t="t" r="r" b="b"/>
            <a:pathLst>
              <a:path w="6184806" h="5154967" extrusionOk="0">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41" name="Google Shape;241;p16" descr="Open book"/>
          <p:cNvPicPr preferRelativeResize="0"/>
          <p:nvPr/>
        </p:nvPicPr>
        <p:blipFill rotWithShape="1">
          <a:blip r:embed="rId3">
            <a:alphaModFix/>
          </a:blip>
          <a:srcRect/>
          <a:stretch/>
        </p:blipFill>
        <p:spPr>
          <a:xfrm>
            <a:off x="7531503" y="2129307"/>
            <a:ext cx="3217333" cy="321733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Trebuchet MS"/>
              <a:buNone/>
            </a:pPr>
            <a:r>
              <a:rPr lang="en-GB" dirty="0" smtClean="0">
                <a:solidFill>
                  <a:srgbClr val="002060"/>
                </a:solidFill>
                <a:latin typeface="Trebuchet MS"/>
                <a:sym typeface="Trebuchet MS"/>
              </a:rPr>
              <a:t>MemDY</a:t>
            </a:r>
            <a:endParaRPr dirty="0"/>
          </a:p>
        </p:txBody>
      </p:sp>
      <p:sp>
        <p:nvSpPr>
          <p:cNvPr id="247" name="Google Shape;247;p1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GB" sz="2400" dirty="0" smtClean="0">
                <a:latin typeface="Trebuchet MS"/>
                <a:sym typeface="Trebuchet MS"/>
              </a:rPr>
              <a:t>MemDY is a social web and Mobile Application for Memer's and users.</a:t>
            </a:r>
          </a:p>
          <a:p>
            <a:pPr marL="0" lvl="0" indent="0" algn="l" rtl="0">
              <a:lnSpc>
                <a:spcPct val="90000"/>
              </a:lnSpc>
              <a:spcBef>
                <a:spcPts val="0"/>
              </a:spcBef>
              <a:spcAft>
                <a:spcPts val="0"/>
              </a:spcAft>
              <a:buClr>
                <a:schemeClr val="dk1"/>
              </a:buClr>
              <a:buSzPts val="2800"/>
              <a:buNone/>
            </a:pPr>
            <a:endParaRPr sz="2400" dirty="0"/>
          </a:p>
          <a:p>
            <a:pPr marL="228600" lvl="0" indent="-228600" algn="l" rtl="0">
              <a:lnSpc>
                <a:spcPct val="90000"/>
              </a:lnSpc>
              <a:spcBef>
                <a:spcPts val="1000"/>
              </a:spcBef>
              <a:spcAft>
                <a:spcPts val="0"/>
              </a:spcAft>
              <a:buClr>
                <a:schemeClr val="dk1"/>
              </a:buClr>
              <a:buSzPts val="2800"/>
              <a:buChar char="•"/>
            </a:pPr>
            <a:r>
              <a:rPr lang="en-GB" sz="2400" dirty="0" smtClean="0">
                <a:latin typeface="Trebuchet MS"/>
                <a:sym typeface="Trebuchet MS"/>
              </a:rPr>
              <a:t>MemDY will Tackle Following issues.</a:t>
            </a:r>
            <a:endParaRPr sz="2400" dirty="0"/>
          </a:p>
          <a:p>
            <a:pPr marL="971550" lvl="1" indent="-514350" algn="l" rtl="0">
              <a:lnSpc>
                <a:spcPct val="90000"/>
              </a:lnSpc>
              <a:spcBef>
                <a:spcPts val="500"/>
              </a:spcBef>
              <a:spcAft>
                <a:spcPts val="0"/>
              </a:spcAft>
              <a:buClr>
                <a:schemeClr val="dk1"/>
              </a:buClr>
              <a:buSzPts val="2000"/>
              <a:buFont typeface="Calibri"/>
              <a:buAutoNum type="arabicPeriod"/>
            </a:pPr>
            <a:r>
              <a:rPr lang="en-US" sz="2000" dirty="0">
                <a:latin typeface="Trebuchet MS"/>
                <a:ea typeface="Trebuchet MS"/>
                <a:cs typeface="Trebuchet MS"/>
                <a:sym typeface="Trebuchet MS"/>
              </a:rPr>
              <a:t>No </a:t>
            </a:r>
            <a:r>
              <a:rPr lang="en-US" sz="2000" dirty="0" smtClean="0">
                <a:latin typeface="Trebuchet MS"/>
                <a:ea typeface="Trebuchet MS"/>
                <a:cs typeface="Trebuchet MS"/>
                <a:sym typeface="Trebuchet MS"/>
              </a:rPr>
              <a:t>Any social platform for Memer’s.</a:t>
            </a:r>
            <a:endParaRPr dirty="0"/>
          </a:p>
          <a:p>
            <a:pPr marL="971550" lvl="1" indent="-514350" algn="l" rtl="0">
              <a:lnSpc>
                <a:spcPct val="90000"/>
              </a:lnSpc>
              <a:spcBef>
                <a:spcPts val="500"/>
              </a:spcBef>
              <a:spcAft>
                <a:spcPts val="0"/>
              </a:spcAft>
              <a:buClr>
                <a:schemeClr val="dk1"/>
              </a:buClr>
              <a:buSzPts val="2000"/>
              <a:buFont typeface="Calibri"/>
              <a:buAutoNum type="arabicPeriod"/>
            </a:pPr>
            <a:r>
              <a:rPr lang="en-GB" sz="2000" dirty="0" smtClean="0">
                <a:latin typeface="Trebuchet MS"/>
                <a:sym typeface="Trebuchet MS"/>
              </a:rPr>
              <a:t>No Fame for Memer’s.</a:t>
            </a:r>
            <a:endParaRPr dirty="0"/>
          </a:p>
          <a:p>
            <a:pPr marL="971550" lvl="1" indent="-514350" algn="l" rtl="0">
              <a:lnSpc>
                <a:spcPct val="90000"/>
              </a:lnSpc>
              <a:spcBef>
                <a:spcPts val="500"/>
              </a:spcBef>
              <a:spcAft>
                <a:spcPts val="0"/>
              </a:spcAft>
              <a:buClr>
                <a:schemeClr val="dk1"/>
              </a:buClr>
              <a:buSzPts val="2000"/>
              <a:buFont typeface="Calibri"/>
              <a:buAutoNum type="arabicPeriod"/>
            </a:pPr>
            <a:r>
              <a:rPr lang="en-GB" sz="2000" dirty="0" smtClean="0">
                <a:latin typeface="Trebuchet MS"/>
                <a:sym typeface="Trebuchet MS"/>
              </a:rPr>
              <a:t>Memer’s future is not secure.</a:t>
            </a:r>
            <a:endParaRPr dirty="0"/>
          </a:p>
          <a:p>
            <a:pPr marL="971550" lvl="1" indent="-514350" algn="l" rtl="0">
              <a:lnSpc>
                <a:spcPct val="90000"/>
              </a:lnSpc>
              <a:spcBef>
                <a:spcPts val="500"/>
              </a:spcBef>
              <a:spcAft>
                <a:spcPts val="0"/>
              </a:spcAft>
              <a:buClr>
                <a:schemeClr val="dk1"/>
              </a:buClr>
              <a:buSzPts val="2000"/>
              <a:buFont typeface="Calibri"/>
              <a:buAutoNum type="arabicPeriod"/>
            </a:pPr>
            <a:r>
              <a:rPr lang="en-GB" sz="2000" dirty="0" smtClean="0">
                <a:latin typeface="Trebuchet MS"/>
                <a:sym typeface="Trebuchet MS"/>
              </a:rPr>
              <a:t>There’s no any earning platform for memer’s.</a:t>
            </a:r>
            <a:endParaRPr dirty="0"/>
          </a:p>
          <a:p>
            <a:pPr marL="971550" lvl="1" indent="-412750" algn="l" rtl="0">
              <a:lnSpc>
                <a:spcPct val="90000"/>
              </a:lnSpc>
              <a:spcBef>
                <a:spcPts val="500"/>
              </a:spcBef>
              <a:spcAft>
                <a:spcPts val="0"/>
              </a:spcAft>
              <a:buClr>
                <a:schemeClr val="dk1"/>
              </a:buClr>
              <a:buSzPts val="1600"/>
              <a:buFont typeface="Calibri"/>
              <a:buNone/>
            </a:pPr>
            <a:endParaRPr sz="1600" b="1" dirty="0"/>
          </a:p>
          <a:p>
            <a:pPr marL="514350" lvl="0" indent="-336550" algn="l" rtl="0">
              <a:lnSpc>
                <a:spcPct val="90000"/>
              </a:lnSpc>
              <a:spcBef>
                <a:spcPts val="1000"/>
              </a:spcBef>
              <a:spcAft>
                <a:spcPts val="0"/>
              </a:spcAft>
              <a:buClr>
                <a:schemeClr val="dk1"/>
              </a:buClr>
              <a:buSzPts val="2800"/>
              <a:buFont typeface="Calibri"/>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xEl>
                                              <p:pRg st="0" end="0"/>
                                            </p:txEl>
                                          </p:spTgt>
                                        </p:tgtEl>
                                        <p:attrNameLst>
                                          <p:attrName>style.visibility</p:attrName>
                                        </p:attrNameLst>
                                      </p:cBhvr>
                                      <p:to>
                                        <p:strVal val="visible"/>
                                      </p:to>
                                    </p:set>
                                    <p:animEffect transition="in" filter="fade">
                                      <p:cBhvr>
                                        <p:cTn id="7" dur="500"/>
                                        <p:tgtEl>
                                          <p:spTgt spid="2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7">
                                            <p:txEl>
                                              <p:pRg st="2" end="2"/>
                                            </p:txEl>
                                          </p:spTgt>
                                        </p:tgtEl>
                                        <p:attrNameLst>
                                          <p:attrName>style.visibility</p:attrName>
                                        </p:attrNameLst>
                                      </p:cBhvr>
                                      <p:to>
                                        <p:strVal val="visible"/>
                                      </p:to>
                                    </p:set>
                                    <p:anim calcmode="lin" valueType="num">
                                      <p:cBhvr additive="base">
                                        <p:cTn id="12" dur="500" fill="hold"/>
                                        <p:tgtEl>
                                          <p:spTgt spid="247">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47">
                                            <p:txEl>
                                              <p:pRg st="3" end="3"/>
                                            </p:txEl>
                                          </p:spTgt>
                                        </p:tgtEl>
                                        <p:attrNameLst>
                                          <p:attrName>style.visibility</p:attrName>
                                        </p:attrNameLst>
                                      </p:cBhvr>
                                      <p:to>
                                        <p:strVal val="visible"/>
                                      </p:to>
                                    </p:set>
                                    <p:anim calcmode="lin" valueType="num">
                                      <p:cBhvr additive="base">
                                        <p:cTn id="18" dur="500" fill="hold"/>
                                        <p:tgtEl>
                                          <p:spTgt spid="247">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247">
                                            <p:txEl>
                                              <p:pRg st="4" end="4"/>
                                            </p:txEl>
                                          </p:spTgt>
                                        </p:tgtEl>
                                        <p:attrNameLst>
                                          <p:attrName>style.visibility</p:attrName>
                                        </p:attrNameLst>
                                      </p:cBhvr>
                                      <p:to>
                                        <p:strVal val="visible"/>
                                      </p:to>
                                    </p:set>
                                    <p:anim calcmode="lin" valueType="num">
                                      <p:cBhvr additive="base">
                                        <p:cTn id="24" dur="500" fill="hold"/>
                                        <p:tgtEl>
                                          <p:spTgt spid="247">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2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47">
                                            <p:txEl>
                                              <p:pRg st="5" end="5"/>
                                            </p:txEl>
                                          </p:spTgt>
                                        </p:tgtEl>
                                        <p:attrNameLst>
                                          <p:attrName>style.visibility</p:attrName>
                                        </p:attrNameLst>
                                      </p:cBhvr>
                                      <p:to>
                                        <p:strVal val="visible"/>
                                      </p:to>
                                    </p:set>
                                    <p:anim calcmode="lin" valueType="num">
                                      <p:cBhvr additive="base">
                                        <p:cTn id="30" dur="500" fill="hold"/>
                                        <p:tgtEl>
                                          <p:spTgt spid="247">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47">
                                            <p:txEl>
                                              <p:pRg st="6" end="6"/>
                                            </p:txEl>
                                          </p:spTgt>
                                        </p:tgtEl>
                                        <p:attrNameLst>
                                          <p:attrName>style.visibility</p:attrName>
                                        </p:attrNameLst>
                                      </p:cBhvr>
                                      <p:to>
                                        <p:strVal val="visible"/>
                                      </p:to>
                                    </p:set>
                                    <p:anim calcmode="lin" valueType="num">
                                      <p:cBhvr additive="base">
                                        <p:cTn id="36" dur="500" fill="hold"/>
                                        <p:tgtEl>
                                          <p:spTgt spid="247">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4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18"/>
          <p:cNvSpPr txBox="1"/>
          <p:nvPr/>
        </p:nvSpPr>
        <p:spPr>
          <a:xfrm>
            <a:off x="0" y="0"/>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56" name="Google Shape;256;p18"/>
          <p:cNvSpPr/>
          <p:nvPr/>
        </p:nvSpPr>
        <p:spPr>
          <a:xfrm>
            <a:off x="784441" y="1092585"/>
            <a:ext cx="1404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smtClean="0">
                <a:solidFill>
                  <a:srgbClr val="F2F2F2"/>
                </a:solidFill>
                <a:latin typeface="Arial"/>
                <a:ea typeface="Arial"/>
                <a:cs typeface="Arial"/>
                <a:sym typeface="Arial"/>
              </a:rPr>
              <a:t> </a:t>
            </a:r>
            <a:endParaRPr dirty="0"/>
          </a:p>
        </p:txBody>
      </p:sp>
      <p:sp>
        <p:nvSpPr>
          <p:cNvPr id="257" name="Google Shape;257;p18"/>
          <p:cNvSpPr/>
          <p:nvPr/>
        </p:nvSpPr>
        <p:spPr>
          <a:xfrm>
            <a:off x="127211" y="1564949"/>
            <a:ext cx="27189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dirty="0" smtClean="0">
                <a:solidFill>
                  <a:srgbClr val="F2F2F2"/>
                </a:solidFill>
              </a:rPr>
              <a:t>Entity Relationship</a:t>
            </a:r>
            <a:r>
              <a:rPr lang="en-US" sz="2400" b="0" i="0" u="none" strike="noStrike" cap="none" dirty="0" smtClean="0">
                <a:solidFill>
                  <a:srgbClr val="F2F2F2"/>
                </a:solidFill>
                <a:latin typeface="Arial"/>
                <a:ea typeface="Arial"/>
                <a:cs typeface="Arial"/>
                <a:sym typeface="Arial"/>
              </a:rPr>
              <a:t> </a:t>
            </a:r>
            <a:r>
              <a:rPr lang="en-US" sz="2400" b="0" i="0" u="none" strike="noStrike" cap="none" dirty="0">
                <a:solidFill>
                  <a:srgbClr val="F2F2F2"/>
                </a:solidFill>
                <a:latin typeface="Arial"/>
                <a:ea typeface="Arial"/>
                <a:cs typeface="Arial"/>
                <a:sym typeface="Arial"/>
              </a:rPr>
              <a:t>Diagram</a:t>
            </a:r>
            <a:endParaRPr dirty="0"/>
          </a:p>
          <a:p>
            <a:pPr marL="0" marR="0" lvl="0" indent="0" algn="ctr" rtl="0">
              <a:spcBef>
                <a:spcPts val="0"/>
              </a:spcBef>
              <a:spcAft>
                <a:spcPts val="0"/>
              </a:spcAft>
              <a:buNone/>
            </a:pPr>
            <a:endParaRPr dirty="0"/>
          </a:p>
        </p:txBody>
      </p:sp>
      <p:sp>
        <p:nvSpPr>
          <p:cNvPr id="258" name="Google Shape;258;p18"/>
          <p:cNvSpPr/>
          <p:nvPr/>
        </p:nvSpPr>
        <p:spPr>
          <a:xfrm>
            <a:off x="127210" y="2934959"/>
            <a:ext cx="27189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dirty="0" smtClean="0">
                <a:solidFill>
                  <a:srgbClr val="F2F2F2"/>
                </a:solidFill>
                <a:latin typeface="Trebuchet MS"/>
                <a:ea typeface="Trebuchet MS"/>
                <a:cs typeface="Trebuchet MS"/>
                <a:sym typeface="Trebuchet MS"/>
              </a:rPr>
              <a:t> </a:t>
            </a:r>
            <a:endParaRPr dirty="0"/>
          </a:p>
        </p:txBody>
      </p:sp>
      <p:pic>
        <p:nvPicPr>
          <p:cNvPr id="8" name="image10.png"/>
          <p:cNvPicPr/>
          <p:nvPr/>
        </p:nvPicPr>
        <p:blipFill>
          <a:blip r:embed="rId3"/>
          <a:srcRect r="1442" b="-20844"/>
          <a:stretch>
            <a:fillRect/>
          </a:stretch>
        </p:blipFill>
        <p:spPr>
          <a:xfrm>
            <a:off x="3108910" y="277905"/>
            <a:ext cx="8975513" cy="6580095"/>
          </a:xfrm>
          <a:prstGeom prst="rect">
            <a:avLst/>
          </a:prstGeom>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4" name="Google Shape;264;p19"/>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65" name="Google Shape;265;p19"/>
          <p:cNvSpPr/>
          <p:nvPr/>
        </p:nvSpPr>
        <p:spPr>
          <a:xfrm>
            <a:off x="784441" y="1092585"/>
            <a:ext cx="14046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smtClean="0">
                <a:solidFill>
                  <a:srgbClr val="F2F2F2"/>
                </a:solidFill>
                <a:latin typeface="Arial"/>
                <a:ea typeface="Arial"/>
                <a:cs typeface="Arial"/>
                <a:sym typeface="Arial"/>
              </a:rPr>
              <a:t> </a:t>
            </a:r>
            <a:endParaRPr dirty="0"/>
          </a:p>
        </p:txBody>
      </p:sp>
      <p:sp>
        <p:nvSpPr>
          <p:cNvPr id="266" name="Google Shape;266;p19"/>
          <p:cNvSpPr/>
          <p:nvPr/>
        </p:nvSpPr>
        <p:spPr>
          <a:xfrm>
            <a:off x="127211" y="1564949"/>
            <a:ext cx="2854486" cy="85552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400" dirty="0" smtClean="0">
                <a:solidFill>
                  <a:srgbClr val="F2F2F2"/>
                </a:solidFill>
              </a:rPr>
              <a:t>Sequence Diagram</a:t>
            </a:r>
            <a:endParaRPr dirty="0"/>
          </a:p>
          <a:p>
            <a:pPr marL="0" marR="0" lvl="0" indent="0" algn="ctr" rtl="0">
              <a:spcBef>
                <a:spcPts val="0"/>
              </a:spcBef>
              <a:spcAft>
                <a:spcPts val="0"/>
              </a:spcAft>
              <a:buNone/>
            </a:pPr>
            <a:endParaRPr dirty="0"/>
          </a:p>
        </p:txBody>
      </p:sp>
      <p:sp>
        <p:nvSpPr>
          <p:cNvPr id="267" name="Google Shape;267;p19"/>
          <p:cNvSpPr/>
          <p:nvPr/>
        </p:nvSpPr>
        <p:spPr>
          <a:xfrm>
            <a:off x="127291" y="2420471"/>
            <a:ext cx="27189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smtClean="0">
                <a:solidFill>
                  <a:srgbClr val="F2F2F2"/>
                </a:solidFill>
                <a:latin typeface="Trebuchet MS"/>
                <a:ea typeface="Trebuchet MS"/>
                <a:cs typeface="Trebuchet MS"/>
                <a:sym typeface="Trebuchet MS"/>
              </a:rPr>
              <a:t>User Registration</a:t>
            </a:r>
            <a:r>
              <a:rPr lang="en-US" sz="2000" b="0" i="0" u="none" strike="noStrike" cap="none" dirty="0" smtClean="0">
                <a:solidFill>
                  <a:srgbClr val="F2F2F2"/>
                </a:solidFill>
                <a:latin typeface="Trebuchet MS"/>
                <a:ea typeface="Trebuchet MS"/>
                <a:cs typeface="Trebuchet MS"/>
                <a:sym typeface="Trebuchet MS"/>
              </a:rPr>
              <a:t> </a:t>
            </a:r>
            <a:endParaRPr dirty="0"/>
          </a:p>
        </p:txBody>
      </p:sp>
      <p:pic>
        <p:nvPicPr>
          <p:cNvPr id="8" name="image6.jpg"/>
          <p:cNvPicPr/>
          <p:nvPr/>
        </p:nvPicPr>
        <p:blipFill>
          <a:blip r:embed="rId3"/>
          <a:srcRect/>
          <a:stretch>
            <a:fillRect/>
          </a:stretch>
        </p:blipFill>
        <p:spPr>
          <a:xfrm>
            <a:off x="3108911" y="62753"/>
            <a:ext cx="8930689" cy="6517341"/>
          </a:xfrm>
          <a:prstGeom prst="rect">
            <a:avLst/>
          </a:prstGeom>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3" name="Google Shape;273;p20"/>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74" name="Google Shape;274;p20"/>
          <p:cNvSpPr/>
          <p:nvPr/>
        </p:nvSpPr>
        <p:spPr>
          <a:xfrm>
            <a:off x="483077" y="1092585"/>
            <a:ext cx="20073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0" i="0" u="none" strike="noStrike" cap="none" dirty="0" smtClean="0">
                <a:solidFill>
                  <a:srgbClr val="F2F2F2"/>
                </a:solidFill>
                <a:latin typeface="Arial"/>
                <a:ea typeface="Arial"/>
                <a:cs typeface="Arial"/>
                <a:sym typeface="Arial"/>
              </a:rPr>
              <a:t> </a:t>
            </a:r>
            <a:endParaRPr dirty="0"/>
          </a:p>
        </p:txBody>
      </p:sp>
      <p:sp>
        <p:nvSpPr>
          <p:cNvPr id="275" name="Google Shape;275;p20"/>
          <p:cNvSpPr/>
          <p:nvPr/>
        </p:nvSpPr>
        <p:spPr>
          <a:xfrm>
            <a:off x="127211" y="1680857"/>
            <a:ext cx="2854486" cy="542390"/>
          </a:xfrm>
          <a:prstGeom prst="rect">
            <a:avLst/>
          </a:prstGeom>
          <a:noFill/>
          <a:ln>
            <a:noFill/>
          </a:ln>
        </p:spPr>
        <p:txBody>
          <a:bodyPr spcFirstLastPara="1" wrap="square" lIns="91425" tIns="45700" rIns="91425" bIns="45700" anchor="t" anchorCtr="0">
            <a:noAutofit/>
          </a:bodyPr>
          <a:lstStyle/>
          <a:p>
            <a:pPr lvl="0" algn="ctr"/>
            <a:r>
              <a:rPr lang="en-GB" sz="2400" dirty="0">
                <a:solidFill>
                  <a:srgbClr val="F2F2F2"/>
                </a:solidFill>
              </a:rPr>
              <a:t>Sequence Diagram</a:t>
            </a:r>
            <a:endParaRPr lang="en-GB" sz="2400" dirty="0"/>
          </a:p>
          <a:p>
            <a:pPr lvl="0" algn="ctr"/>
            <a:endParaRPr lang="en-GB" sz="2400" dirty="0"/>
          </a:p>
        </p:txBody>
      </p:sp>
      <p:sp>
        <p:nvSpPr>
          <p:cNvPr id="276" name="Google Shape;276;p20"/>
          <p:cNvSpPr/>
          <p:nvPr/>
        </p:nvSpPr>
        <p:spPr>
          <a:xfrm>
            <a:off x="127211" y="2349819"/>
            <a:ext cx="27189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dirty="0" smtClean="0">
                <a:solidFill>
                  <a:srgbClr val="F2F2F2"/>
                </a:solidFill>
                <a:latin typeface="Trebuchet MS"/>
                <a:ea typeface="Trebuchet MS"/>
                <a:cs typeface="Trebuchet MS"/>
                <a:sym typeface="Trebuchet MS"/>
              </a:rPr>
              <a:t>User Login</a:t>
            </a:r>
            <a:r>
              <a:rPr lang="en-US" sz="2000" b="0" i="0" u="none" strike="noStrike" cap="none" dirty="0" smtClean="0">
                <a:solidFill>
                  <a:srgbClr val="F2F2F2"/>
                </a:solidFill>
                <a:latin typeface="Trebuchet MS"/>
                <a:ea typeface="Trebuchet MS"/>
                <a:cs typeface="Trebuchet MS"/>
                <a:sym typeface="Trebuchet MS"/>
              </a:rPr>
              <a:t> </a:t>
            </a:r>
            <a:endParaRPr dirty="0"/>
          </a:p>
        </p:txBody>
      </p:sp>
      <p:pic>
        <p:nvPicPr>
          <p:cNvPr id="7" name="image2.jpg"/>
          <p:cNvPicPr/>
          <p:nvPr/>
        </p:nvPicPr>
        <p:blipFill>
          <a:blip r:embed="rId3"/>
          <a:srcRect/>
          <a:stretch>
            <a:fillRect/>
          </a:stretch>
        </p:blipFill>
        <p:spPr>
          <a:xfrm>
            <a:off x="3108910" y="134469"/>
            <a:ext cx="9011371" cy="6535271"/>
          </a:xfrm>
          <a:prstGeom prst="rect">
            <a:avLst/>
          </a:prstGeo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A9BEE4"/>
            </a:gs>
            <a:gs pos="43000">
              <a:srgbClr val="A9BEE4"/>
            </a:gs>
            <a:gs pos="63000">
              <a:schemeClr val="accent1"/>
            </a:gs>
            <a:gs pos="100000">
              <a:srgbClr val="F5F7FC"/>
            </a:gs>
          </a:gsLst>
          <a:lin ang="0" scaled="0"/>
        </a:gradFill>
        <a:effectLst/>
      </p:bgPr>
    </p:bg>
    <p:spTree>
      <p:nvGrpSpPr>
        <p:cNvPr id="1" name="Shape 280"/>
        <p:cNvGrpSpPr/>
        <p:nvPr/>
      </p:nvGrpSpPr>
      <p:grpSpPr>
        <a:xfrm>
          <a:off x="0" y="0"/>
          <a:ext cx="0" cy="0"/>
          <a:chOff x="0" y="0"/>
          <a:chExt cx="0" cy="0"/>
        </a:xfrm>
      </p:grpSpPr>
      <p:sp>
        <p:nvSpPr>
          <p:cNvPr id="282" name="Google Shape;282;p21"/>
          <p:cNvSpPr txBox="1"/>
          <p:nvPr/>
        </p:nvSpPr>
        <p:spPr>
          <a:xfrm>
            <a:off x="-3" y="-15379"/>
            <a:ext cx="2981700" cy="6902100"/>
          </a:xfrm>
          <a:prstGeom prst="rect">
            <a:avLst/>
          </a:prstGeom>
          <a:gradFill>
            <a:gsLst>
              <a:gs pos="0">
                <a:srgbClr val="002060">
                  <a:alpha val="96862"/>
                </a:srgbClr>
              </a:gs>
              <a:gs pos="97000">
                <a:srgbClr val="002060">
                  <a:alpha val="96862"/>
                </a:srgbClr>
              </a:gs>
              <a:gs pos="100000">
                <a:srgbClr val="7989A9">
                  <a:alpha val="97647"/>
                </a:srgbClr>
              </a:gs>
            </a:gsLst>
            <a:lin ang="10800025" scaled="0"/>
          </a:gradFill>
          <a:ln>
            <a:noFill/>
          </a:ln>
        </p:spPr>
        <p:txBody>
          <a:bodyPr spcFirstLastPara="1" wrap="square" lIns="91425" tIns="45700" rIns="91425" bIns="45700" anchor="t" anchorCtr="0">
            <a:normAutofit fontScale="97500"/>
          </a:bodyPr>
          <a:lstStyle/>
          <a:p>
            <a:pPr marL="0" marR="0" lvl="0" indent="0" algn="ctr" rtl="0">
              <a:lnSpc>
                <a:spcPct val="90000"/>
              </a:lnSpc>
              <a:spcBef>
                <a:spcPts val="0"/>
              </a:spcBef>
              <a:spcAft>
                <a:spcPts val="0"/>
              </a:spcAft>
              <a:buClr>
                <a:schemeClr val="dk1"/>
              </a:buClr>
              <a:buSzPct val="100000"/>
              <a:buFont typeface="Calibri"/>
              <a:buNone/>
            </a:pPr>
            <a:endParaRPr sz="4000" b="0" i="0" u="none" strike="noStrike" cap="none">
              <a:gradFill flip="none" rotWithShape="1">
                <a:gsLst>
                  <a:gs pos="0">
                    <a:srgbClr val="8C8C8C">
                      <a:alpha val="100000"/>
                    </a:srgbClr>
                  </a:gs>
                  <a:gs pos="50000">
                    <a:srgbClr val="CACACA">
                      <a:alpha val="100000"/>
                    </a:srgbClr>
                  </a:gs>
                  <a:gs pos="100000">
                    <a:srgbClr val="F2F2F2">
                      <a:alpha val="100000"/>
                    </a:srgbClr>
                  </a:gs>
                </a:gsLst>
                <a:lin ang="5400000" scaled="1"/>
                <a:tileRect/>
              </a:gradFill>
              <a:latin typeface="Arial"/>
              <a:ea typeface="Arial"/>
              <a:cs typeface="Arial"/>
              <a:sym typeface="Arial"/>
            </a:endParaRPr>
          </a:p>
        </p:txBody>
      </p:sp>
      <p:sp>
        <p:nvSpPr>
          <p:cNvPr id="283" name="Google Shape;283;p21"/>
          <p:cNvSpPr/>
          <p:nvPr/>
        </p:nvSpPr>
        <p:spPr>
          <a:xfrm>
            <a:off x="728947" y="1092585"/>
            <a:ext cx="15156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b="1" dirty="0" smtClean="0">
                <a:solidFill>
                  <a:srgbClr val="F2F2F2"/>
                </a:solidFill>
                <a:latin typeface="Trebuchet MS"/>
                <a:ea typeface="Trebuchet MS"/>
                <a:cs typeface="Trebuchet MS"/>
                <a:sym typeface="Trebuchet MS"/>
              </a:rPr>
              <a:t>MemDY</a:t>
            </a:r>
            <a:r>
              <a:rPr lang="en-US" sz="2800" b="1" i="0" u="none" strike="noStrike" cap="none" dirty="0" smtClean="0">
                <a:solidFill>
                  <a:srgbClr val="F2F2F2"/>
                </a:solidFill>
                <a:latin typeface="Trebuchet MS"/>
                <a:ea typeface="Trebuchet MS"/>
                <a:cs typeface="Trebuchet MS"/>
                <a:sym typeface="Trebuchet MS"/>
              </a:rPr>
              <a:t> </a:t>
            </a:r>
            <a:endParaRPr dirty="0"/>
          </a:p>
        </p:txBody>
      </p:sp>
      <p:sp>
        <p:nvSpPr>
          <p:cNvPr id="284" name="Google Shape;284;p21"/>
          <p:cNvSpPr/>
          <p:nvPr/>
        </p:nvSpPr>
        <p:spPr>
          <a:xfrm>
            <a:off x="57460" y="1715077"/>
            <a:ext cx="28584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400" dirty="0" smtClean="0">
                <a:solidFill>
                  <a:srgbClr val="F2F2F2"/>
                </a:solidFill>
              </a:rPr>
              <a:t>Database Design</a:t>
            </a:r>
            <a:endParaRPr dirty="0"/>
          </a:p>
        </p:txBody>
      </p:sp>
      <p:sp>
        <p:nvSpPr>
          <p:cNvPr id="285" name="Google Shape;285;p21"/>
          <p:cNvSpPr/>
          <p:nvPr/>
        </p:nvSpPr>
        <p:spPr>
          <a:xfrm>
            <a:off x="127210" y="2934959"/>
            <a:ext cx="2718900" cy="1323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b="0" i="0" u="none" strike="noStrike" cap="none" dirty="0" smtClean="0">
                <a:solidFill>
                  <a:srgbClr val="F2F2F2"/>
                </a:solidFill>
                <a:latin typeface="Trebuchet MS"/>
                <a:ea typeface="Trebuchet MS"/>
                <a:cs typeface="Trebuchet MS"/>
                <a:sym typeface="Trebuchet MS"/>
              </a:rPr>
              <a:t> </a:t>
            </a:r>
            <a:endParaRPr dirty="0"/>
          </a:p>
        </p:txBody>
      </p:sp>
      <p:pic>
        <p:nvPicPr>
          <p:cNvPr id="7" name="image8.png"/>
          <p:cNvPicPr/>
          <p:nvPr/>
        </p:nvPicPr>
        <p:blipFill>
          <a:blip r:embed="rId3"/>
          <a:srcRect/>
          <a:stretch>
            <a:fillRect/>
          </a:stretch>
        </p:blipFill>
        <p:spPr>
          <a:xfrm>
            <a:off x="2981697" y="-33309"/>
            <a:ext cx="9210303" cy="6795247"/>
          </a:xfrm>
          <a:prstGeom prst="rect">
            <a:avLst/>
          </a:prstGeom>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430</Words>
  <Application>Microsoft Office PowerPoint</Application>
  <PresentationFormat>Widescreen</PresentationFormat>
  <Paragraphs>109</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Noto Sans Symbols</vt:lpstr>
      <vt:lpstr>Quattrocento Sans</vt:lpstr>
      <vt:lpstr>Trebuchet MS</vt:lpstr>
      <vt:lpstr>Office Theme</vt:lpstr>
      <vt:lpstr>PowerPoint Presentation</vt:lpstr>
      <vt:lpstr>Agenda</vt:lpstr>
      <vt:lpstr>PowerPoint Presentation</vt:lpstr>
      <vt:lpstr>Introduction</vt:lpstr>
      <vt:lpstr>MemDY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Imran Ali</dc:creator>
  <cp:lastModifiedBy>Imran Ali</cp:lastModifiedBy>
  <cp:revision>22</cp:revision>
  <dcterms:modified xsi:type="dcterms:W3CDTF">2022-04-25T00:52:15Z</dcterms:modified>
</cp:coreProperties>
</file>